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5.xml" ContentType="application/vnd.openxmlformats-officedocument.presentationml.slideLayout+xml"/>
  <Override PartName="/ppt/media/hdphoto1.wdp" ContentType="image/vnd.ms-photo"/>
  <Override PartName="/ppt/media/image18.jpeg" ContentType="image/jpeg"/>
  <Override PartName="/ppt/media/image5.png" ContentType="image/png"/>
  <Override PartName="/ppt/media/image6.jpeg" ContentType="image/jpeg"/>
  <Override PartName="/ppt/media/image4.png" ContentType="image/png"/>
  <Override PartName="/ppt/media/image12.png" ContentType="image/png"/>
  <Override PartName="/ppt/media/image33.tif" ContentType="image/tiff"/>
  <Override PartName="/ppt/media/image20.jpeg" ContentType="image/jpeg"/>
  <Override PartName="/ppt/media/image16.png" ContentType="image/png"/>
  <Override PartName="/ppt/media/image9.jpeg" ContentType="image/jpeg"/>
  <Override PartName="/ppt/media/image3.png" ContentType="image/png"/>
  <Override PartName="/ppt/media/image22.jpeg" ContentType="image/jpeg"/>
  <Override PartName="/ppt/media/image8.png" ContentType="image/png"/>
  <Override PartName="/ppt/media/image13.svg" ContentType="image/svg"/>
  <Override PartName="/ppt/media/image1.png" ContentType="image/png"/>
  <Override PartName="/ppt/media/image15.png" ContentType="image/png"/>
  <Override PartName="/ppt/media/image7.jpeg" ContentType="image/jpeg"/>
  <Override PartName="/ppt/media/image17.jpeg" ContentType="image/jpeg"/>
  <Override PartName="/ppt/media/image11.svg" ContentType="image/svg"/>
  <Override PartName="/ppt/media/image31.svg" ContentType="image/svg"/>
  <Override PartName="/ppt/media/image19.jpeg" ContentType="image/jpeg"/>
  <Override PartName="/ppt/media/image24.jpeg" ContentType="image/jpeg"/>
  <Override PartName="/ppt/media/image25.png" ContentType="image/png"/>
  <Override PartName="/ppt/media/image23.png" ContentType="image/png"/>
  <Override PartName="/ppt/media/image14.png" ContentType="image/png"/>
  <Override PartName="/ppt/media/image29.jpeg" ContentType="image/jpeg"/>
  <Override PartName="/ppt/media/image2.png" ContentType="image/png"/>
  <Override PartName="/ppt/media/image21.jpeg" ContentType="image/jpeg"/>
  <Override PartName="/ppt/media/image10.png" ContentType="image/png"/>
  <Override PartName="/ppt/media/image27.png" ContentType="image/png"/>
  <Override PartName="/ppt/media/image32.png" ContentType="image/png"/>
  <Override PartName="/ppt/media/image30.png" ContentType="image/png"/>
  <Override PartName="/ppt/media/image28.jpeg" ContentType="image/jpeg"/>
  <Override PartName="/ppt/media/image2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9" r:id="rId3"/>
    <p:sldMasterId id="2147483661" r:id="rId4"/>
    <p:sldMasterId id="2147483664" r:id="rId5"/>
    <p:sldMasterId id="2147483673" r:id="rId6"/>
    <p:sldMasterId id="2147483676" r:id="rId7"/>
    <p:sldMasterId id="2147483678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1.xml"/><Relationship Id="rId4" Type="http://schemas.openxmlformats.org/officeDocument/2006/relationships/slideMaster" Target="slideMasters/slideMaster12.xml"/><Relationship Id="rId5" Type="http://schemas.openxmlformats.org/officeDocument/2006/relationships/slideMaster" Target="slideMasters/slideMaster14.xml"/><Relationship Id="rId6" Type="http://schemas.openxmlformats.org/officeDocument/2006/relationships/slideMaster" Target="slideMasters/slideMaster22.xml"/><Relationship Id="rId7" Type="http://schemas.openxmlformats.org/officeDocument/2006/relationships/slideMaster" Target="slideMasters/slideMaster24.xml"/><Relationship Id="rId8" Type="http://schemas.openxmlformats.org/officeDocument/2006/relationships/slideMaster" Target="slideMasters/slideMaster25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2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3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4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1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3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6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8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19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20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2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24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406400" y="1701000"/>
            <a:ext cx="3451680" cy="345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9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260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261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262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3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4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5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6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7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8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9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0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1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2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3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4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5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76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277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278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9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80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81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282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683720" y="1971720"/>
            <a:ext cx="1999440" cy="124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标题和内容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09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310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311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312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3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4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5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6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7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8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19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0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1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2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3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4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5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326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327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328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29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30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31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332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标题和内容_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37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338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339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340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1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2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3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4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5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6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7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8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9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0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1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2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3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354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355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356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7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8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9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360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1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封面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5764320" y="2590200"/>
            <a:ext cx="6423480" cy="42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0" y="2495160"/>
            <a:ext cx="5760000" cy="432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87800" cy="406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2351520" y="4243320"/>
            <a:ext cx="7484400" cy="15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sp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4800" strike="noStrike" u="none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四川大学毕业答辩</a:t>
            </a:r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PPT</a:t>
            </a:r>
            <a:r>
              <a:rPr b="1" lang="zh-CN" sz="4800" strike="noStrike" u="none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模板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2351520" y="4926240"/>
            <a:ext cx="7842240" cy="6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717371"/>
                </a:solidFill>
                <a:effectLst/>
                <a:uFillTx/>
                <a:latin typeface="Arial"/>
                <a:ea typeface="微软雅黑"/>
              </a:rPr>
              <a:t>PPT Template for Sichuan University graduates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节标题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ísḷïḋé"/>
          <p:cNvGrpSpPr/>
          <p:nvPr/>
        </p:nvGrpSpPr>
        <p:grpSpPr>
          <a:xfrm>
            <a:off x="2018880" y="-653040"/>
            <a:ext cx="8150040" cy="8159760"/>
            <a:chOff x="2018880" y="-653040"/>
            <a:chExt cx="8150040" cy="8159760"/>
          </a:xfrm>
        </p:grpSpPr>
        <p:sp>
          <p:nvSpPr>
            <p:cNvPr id="371" name="iṣ1íḋê"/>
            <p:cNvSpPr/>
            <p:nvPr/>
          </p:nvSpPr>
          <p:spPr>
            <a:xfrm>
              <a:off x="5620320" y="2841840"/>
              <a:ext cx="971280" cy="2325600"/>
            </a:xfrm>
            <a:custGeom>
              <a:avLst/>
              <a:gdLst>
                <a:gd name="textAreaLeft" fmla="*/ 0 w 971280"/>
                <a:gd name="textAreaRight" fmla="*/ 975600 w 971280"/>
                <a:gd name="textAreaTop" fmla="*/ 0 h 2325600"/>
                <a:gd name="textAreaBottom" fmla="*/ 2329920 h 2325600"/>
                <a:gd name="GluePoint1X" fmla="*/ 0 w 6472"/>
                <a:gd name="GluePoint1Y" fmla="*/ 77134307.5690037 h 2710"/>
                <a:gd name="GluePoint2X" fmla="*/ 0 w 6472"/>
                <a:gd name="GluePoint2Y" fmla="*/ 77134307.5690037 h 2710"/>
                <a:gd name="GluePoint3X" fmla="*/ 0 w 6472"/>
                <a:gd name="GluePoint3Y" fmla="*/ 8781190.39852398 h 2710"/>
                <a:gd name="GluePoint4X" fmla="*/ 0 w 6472"/>
                <a:gd name="GluePoint4Y" fmla="*/ 0 h 2710"/>
                <a:gd name="GluePoint5X" fmla="*/ 0 w 6472"/>
                <a:gd name="GluePoint5Y" fmla="*/ 8781190.39852398 h 2710"/>
                <a:gd name="GluePoint6X" fmla="*/ 0 w 6472"/>
                <a:gd name="GluePoint6Y" fmla="*/ 69944437.6291513 h 2710"/>
                <a:gd name="GluePoint7X" fmla="*/ 0 w 6472"/>
                <a:gd name="GluePoint7Y" fmla="*/ 92327592.2505535 h 2710"/>
                <a:gd name="GluePoint8X" fmla="*/ 0 w 6472"/>
                <a:gd name="GluePoint8Y" fmla="*/ 69944437.6291513 h 2710"/>
                <a:gd name="GluePoint9X" fmla="*/ 0 w 6472"/>
                <a:gd name="GluePoint9Y" fmla="*/ 8781190.39852398 h 2710"/>
                <a:gd name="GluePoint10X" fmla="*/ 0 w 6472"/>
                <a:gd name="GluePoint10Y" fmla="*/ 0 h 2710"/>
                <a:gd name="GluePoint11X" fmla="*/ 0 w 6472"/>
                <a:gd name="GluePoint11Y" fmla="*/ 8781190.39852398 h 2710"/>
                <a:gd name="GluePoint12X" fmla="*/ 0 w 6472"/>
                <a:gd name="GluePoint12Y" fmla="*/ 77134307.5690037 h 27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</a:cxnLst>
              <a:rect l="textAreaLeft" t="textAreaTop" r="textAreaRight" b="textAreaBottom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2" name="i$ḻïďê"/>
            <p:cNvSpPr/>
            <p:nvPr/>
          </p:nvSpPr>
          <p:spPr>
            <a:xfrm>
              <a:off x="2853720" y="1235160"/>
              <a:ext cx="781920" cy="1044000"/>
            </a:xfrm>
            <a:custGeom>
              <a:avLst/>
              <a:gdLst>
                <a:gd name="textAreaLeft" fmla="*/ 0 w 781920"/>
                <a:gd name="textAreaRight" fmla="*/ 786240 w 781920"/>
                <a:gd name="textAreaTop" fmla="*/ 0 h 1044000"/>
                <a:gd name="textAreaBottom" fmla="*/ 1048320 h 1044000"/>
                <a:gd name="GluePoint1X" fmla="*/ 13.4320054945055 w 2912"/>
                <a:gd name="GluePoint1Y" fmla="*/ 51810.2129120879 h 2184"/>
                <a:gd name="GluePoint2X" fmla="*/ 5.22355769230769 w 2912"/>
                <a:gd name="GluePoint2Y" fmla="*/ 51810.2129120879 h 2184"/>
                <a:gd name="GluePoint3X" fmla="*/ 0 w 2912"/>
                <a:gd name="GluePoint3Y" fmla="*/ 55052.5851648352 h 2184"/>
                <a:gd name="GluePoint4X" fmla="*/ 5.96978021978022 w 2912"/>
                <a:gd name="GluePoint4Y" fmla="*/ 62180.2252747253 h 2184"/>
                <a:gd name="GluePoint5X" fmla="*/ 39.549793956044 w 2912"/>
                <a:gd name="GluePoint5Y" fmla="*/ 66715.0302197802 h 2184"/>
                <a:gd name="GluePoint6X" fmla="*/ 44.0271291208791 w 2912"/>
                <a:gd name="GluePoint6Y" fmla="*/ 60894.4340659341 h 2184"/>
                <a:gd name="GluePoint7X" fmla="*/ 28.356456043956 w 2912"/>
                <a:gd name="GluePoint7Y" fmla="*/ 56347.6744505495 h 2184"/>
                <a:gd name="GluePoint8X" fmla="*/ 21.6404532967033 w 2912"/>
                <a:gd name="GluePoint8Y" fmla="*/ 40134.4848901099 h 2184"/>
                <a:gd name="GluePoint9X" fmla="*/ 29.8489010989011 w 2912"/>
                <a:gd name="GluePoint9Y" fmla="*/ 24602.7115384615 h 2184"/>
                <a:gd name="GluePoint10X" fmla="*/ 35.0724587912088 w 2912"/>
                <a:gd name="GluePoint10Y" fmla="*/ 25883.1895604396 h 2184"/>
                <a:gd name="GluePoint11X" fmla="*/ 41.7884615384615 w 2912"/>
                <a:gd name="GluePoint11Y" fmla="*/ 34956.7843406593 h 2184"/>
                <a:gd name="GluePoint12X" fmla="*/ 38.8035714285714 w 2912"/>
                <a:gd name="GluePoint12Y" fmla="*/ 36247.8887362637 h 2184"/>
                <a:gd name="GluePoint13X" fmla="*/ 30.5951236263736 w 2912"/>
                <a:gd name="GluePoint13Y" fmla="*/ 36247.8887362637 h 2184"/>
                <a:gd name="GluePoint14X" fmla="*/ 28.356456043956 w 2912"/>
                <a:gd name="GluePoint14Y" fmla="*/ 40799.9615384615 h 2184"/>
                <a:gd name="GluePoint15X" fmla="*/ 37.3111263736264 w 2912"/>
                <a:gd name="GluePoint15Y" fmla="*/ 42091.0659340659 h 2184"/>
                <a:gd name="GluePoint16X" fmla="*/ 41.7884615384615 w 2912"/>
                <a:gd name="GluePoint16Y" fmla="*/ 42091.0659340659 h 2184"/>
                <a:gd name="GluePoint17X" fmla="*/ 41.042239010989 w 2912"/>
                <a:gd name="GluePoint17Y" fmla="*/ 47911.6620879121 h 2184"/>
                <a:gd name="GluePoint18X" fmla="*/ 41.042239010989 w 2912"/>
                <a:gd name="GluePoint18Y" fmla="*/ 51810.2129120879 h 2184"/>
                <a:gd name="GluePoint19X" fmla="*/ 49.9969093406593 w 2912"/>
                <a:gd name="GluePoint19Y" fmla="*/ 51810.2129120879 h 2184"/>
                <a:gd name="GluePoint20X" fmla="*/ 49.9969093406593 w 2912"/>
                <a:gd name="GluePoint20Y" fmla="*/ 44041.0054945055 h 2184"/>
                <a:gd name="GluePoint21X" fmla="*/ 54.4742445054945 w 2912"/>
                <a:gd name="GluePoint21Y" fmla="*/ 36916.021978022 h 2184"/>
                <a:gd name="GluePoint22X" fmla="*/ 65.6675824175824 w 2912"/>
                <a:gd name="GluePoint22Y" fmla="*/ 35608.978021978 h 2184"/>
                <a:gd name="GluePoint23X" fmla="*/ 74.6222527472527 w 2912"/>
                <a:gd name="GluePoint23Y" fmla="*/ 27176.9505494506 h 2184"/>
                <a:gd name="GluePoint24X" fmla="*/ 79.8458104395604 w 2912"/>
                <a:gd name="GluePoint24Y" fmla="*/ 10987.6703296703 h 2184"/>
                <a:gd name="GluePoint25X" fmla="*/ 82.8307005494506 w 2912"/>
                <a:gd name="GluePoint25Y" fmla="*/ 4512.2239010989 h 2184"/>
                <a:gd name="GluePoint26X" fmla="*/ 41.7884615384615 w 2912"/>
                <a:gd name="GluePoint26Y" fmla="*/ 5156.4478021978 h 2184"/>
                <a:gd name="GluePoint27X" fmla="*/ 17.1631181318681 w 2912"/>
                <a:gd name="GluePoint27Y" fmla="*/ 25883.1895604396 h 2184"/>
                <a:gd name="GluePoint28X" fmla="*/ 12.685782967033 w 2912"/>
                <a:gd name="GluePoint28Y" fmla="*/ 44685.2293956044 h 2184"/>
                <a:gd name="GluePoint29X" fmla="*/ 13.4320054945055 w 2912"/>
                <a:gd name="GluePoint29Y" fmla="*/ 51810.2129120879 h 2184"/>
                <a:gd name="GluePoint30X" fmla="*/ 13.4320054945055 w 2912"/>
                <a:gd name="GluePoint30Y" fmla="*/ 51810.2129120879 h 2184"/>
                <a:gd name="GluePoint31X" fmla="*/ 49.2506868131868 w 2912"/>
                <a:gd name="GluePoint31Y" fmla="*/ 34956.7843406593 h 2184"/>
                <a:gd name="GluePoint32X" fmla="*/ 47.0120192307692 w 2912"/>
                <a:gd name="GluePoint32Y" fmla="*/ 36247.8887362637 h 2184"/>
                <a:gd name="GluePoint33X" fmla="*/ 47.0120192307692 w 2912"/>
                <a:gd name="GluePoint33Y" fmla="*/ 25238.9656593407 h 2184"/>
                <a:gd name="GluePoint34X" fmla="*/ 38.8035714285714 w 2912"/>
                <a:gd name="GluePoint34Y" fmla="*/ 22663.3983516484 h 2184"/>
                <a:gd name="GluePoint35X" fmla="*/ 32.8337912087912 w 2912"/>
                <a:gd name="GluePoint35Y" fmla="*/ 22663.3983516484 h 2184"/>
                <a:gd name="GluePoint36X" fmla="*/ 39.549793956044 w 2912"/>
                <a:gd name="GluePoint36Y" fmla="*/ 14879.5796703297 h 2184"/>
                <a:gd name="GluePoint37X" fmla="*/ 60.4440247252747 w 2912"/>
                <a:gd name="GluePoint37Y" fmla="*/ 7101.07417582418 h 2184"/>
                <a:gd name="GluePoint38X" fmla="*/ 61.9364697802198 w 2912"/>
                <a:gd name="GluePoint38Y" fmla="*/ 18109.9972527473 h 2184"/>
                <a:gd name="GluePoint39X" fmla="*/ 60.4440247252747 w 2912"/>
                <a:gd name="GluePoint39Y" fmla="*/ 29133.5315934066 h 2184"/>
                <a:gd name="GluePoint40X" fmla="*/ 53.728021978022 w 2912"/>
                <a:gd name="GluePoint40Y" fmla="*/ 31084.7994505495 h 2184"/>
                <a:gd name="GluePoint41X" fmla="*/ 49.2506868131868 w 2912"/>
                <a:gd name="GluePoint41Y" fmla="*/ 34956.7843406593 h 21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</a:cxnLst>
              <a:rect l="textAreaLeft" t="textAreaTop" r="textAreaRight" b="textAreaBottom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3" name="ïṧḻíḓé"/>
            <p:cNvSpPr/>
            <p:nvPr/>
          </p:nvSpPr>
          <p:spPr>
            <a:xfrm>
              <a:off x="4479840" y="244800"/>
              <a:ext cx="296640" cy="685080"/>
            </a:xfrm>
            <a:custGeom>
              <a:avLst/>
              <a:gdLst>
                <a:gd name="textAreaLeft" fmla="*/ 0 w 296640"/>
                <a:gd name="textAreaRight" fmla="*/ 300960 w 296640"/>
                <a:gd name="textAreaTop" fmla="*/ 0 h 685080"/>
                <a:gd name="textAreaBottom" fmla="*/ 689400 h 685080"/>
                <a:gd name="GluePoint1X" fmla="*/ 0 w 1915"/>
                <a:gd name="GluePoint1Y" fmla="*/ 489567.138755981 h 836"/>
                <a:gd name="GluePoint2X" fmla="*/ 0 w 1915"/>
                <a:gd name="GluePoint2Y" fmla="*/ 2470834.00956938 h 836"/>
                <a:gd name="GluePoint3X" fmla="*/ 0 w 1915"/>
                <a:gd name="GluePoint3Y" fmla="*/ 5446184.74641148 h 836"/>
                <a:gd name="GluePoint4X" fmla="*/ 0 w 1915"/>
                <a:gd name="GluePoint4Y" fmla="*/ 12390751.4449761 h 836"/>
                <a:gd name="GluePoint5X" fmla="*/ 0 w 1915"/>
                <a:gd name="GluePoint5Y" fmla="*/ 14861779.0430622 h 836"/>
                <a:gd name="GluePoint6X" fmla="*/ 0 w 1915"/>
                <a:gd name="GluePoint6Y" fmla="*/ 16595562.354067 h 836"/>
                <a:gd name="GluePoint7X" fmla="*/ 0 w 1915"/>
                <a:gd name="GluePoint7Y" fmla="*/ 14369708.9186603 h 836"/>
                <a:gd name="GluePoint8X" fmla="*/ 0 w 1915"/>
                <a:gd name="GluePoint8Y" fmla="*/ 7425149.05263158 h 836"/>
                <a:gd name="GluePoint9X" fmla="*/ 0 w 1915"/>
                <a:gd name="GluePoint9Y" fmla="*/ 3712319.44497608 h 836"/>
                <a:gd name="GluePoint10X" fmla="*/ 0 w 1915"/>
                <a:gd name="GluePoint10Y" fmla="*/ 1474941.79904306 h 836"/>
                <a:gd name="GluePoint11X" fmla="*/ 0 w 1915"/>
                <a:gd name="GluePoint11Y" fmla="*/ 489567.138755981 h 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4" name="íśḷïḓê"/>
            <p:cNvSpPr/>
            <p:nvPr/>
          </p:nvSpPr>
          <p:spPr>
            <a:xfrm>
              <a:off x="4688280" y="205920"/>
              <a:ext cx="209160" cy="388800"/>
            </a:xfrm>
            <a:custGeom>
              <a:avLst/>
              <a:gdLst>
                <a:gd name="textAreaLeft" fmla="*/ 0 w 209160"/>
                <a:gd name="textAreaRight" fmla="*/ 213480 w 209160"/>
                <a:gd name="textAreaTop" fmla="*/ 0 h 388800"/>
                <a:gd name="textAreaBottom" fmla="*/ 393120 h 388800"/>
                <a:gd name="GluePoint1X" fmla="*/ 0 w 1092"/>
                <a:gd name="GluePoint1Y" fmla="*/ 21180.6728499157 h 593"/>
                <a:gd name="GluePoint2X" fmla="*/ 0 w 1092"/>
                <a:gd name="GluePoint2Y" fmla="*/ 108258.595278246 h 593"/>
                <a:gd name="GluePoint3X" fmla="*/ 0 w 1092"/>
                <a:gd name="GluePoint3Y" fmla="*/ 282277.720067454 h 593"/>
                <a:gd name="GluePoint4X" fmla="*/ 0 w 1092"/>
                <a:gd name="GluePoint4Y" fmla="*/ 412876.374367622 h 593"/>
                <a:gd name="GluePoint5X" fmla="*/ 0 w 1092"/>
                <a:gd name="GluePoint5Y" fmla="*/ 826458.224283305 h 593"/>
                <a:gd name="GluePoint6X" fmla="*/ 0 w 1092"/>
                <a:gd name="GluePoint6Y" fmla="*/ 695921.549747049 h 593"/>
                <a:gd name="GluePoint7X" fmla="*/ 0 w 1092"/>
                <a:gd name="GluePoint7Y" fmla="*/ 456291.376053963 h 593"/>
                <a:gd name="GluePoint8X" fmla="*/ 0 w 1092"/>
                <a:gd name="GluePoint8Y" fmla="*/ 304338.870151771 h 593"/>
                <a:gd name="GluePoint9X" fmla="*/ 0 w 1092"/>
                <a:gd name="GluePoint9Y" fmla="*/ 64898.281618887 h 593"/>
                <a:gd name="GluePoint10X" fmla="*/ 0 w 1092"/>
                <a:gd name="GluePoint10Y" fmla="*/ 21180.6728499157 h 5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5" name="îṧļîḓè"/>
            <p:cNvSpPr/>
            <p:nvPr/>
          </p:nvSpPr>
          <p:spPr>
            <a:xfrm>
              <a:off x="4799880" y="-138600"/>
              <a:ext cx="471240" cy="912960"/>
            </a:xfrm>
            <a:custGeom>
              <a:avLst/>
              <a:gdLst>
                <a:gd name="textAreaLeft" fmla="*/ 0 w 471240"/>
                <a:gd name="textAreaRight" fmla="*/ 475560 w 471240"/>
                <a:gd name="textAreaTop" fmla="*/ 0 h 912960"/>
                <a:gd name="textAreaBottom" fmla="*/ 917280 h 912960"/>
                <a:gd name="GluePoint1X" fmla="*/ 0 w 2548"/>
                <a:gd name="GluePoint1Y" fmla="*/ 0 h 1321"/>
                <a:gd name="GluePoint2X" fmla="*/ 0 w 2548"/>
                <a:gd name="GluePoint2Y" fmla="*/ 111568.464042392 h 1321"/>
                <a:gd name="GluePoint3X" fmla="*/ 0 w 2548"/>
                <a:gd name="GluePoint3Y" fmla="*/ 373941.508705526 h 1321"/>
                <a:gd name="GluePoint4X" fmla="*/ 0 w 2548"/>
                <a:gd name="GluePoint4Y" fmla="*/ 674256.242997729 h 1321"/>
                <a:gd name="GluePoint5X" fmla="*/ 0 w 2548"/>
                <a:gd name="GluePoint5Y" fmla="*/ 1687337.38228615 h 1321"/>
                <a:gd name="GluePoint6X" fmla="*/ 0 w 2548"/>
                <a:gd name="GluePoint6Y" fmla="*/ 2512962.83724451 h 1321"/>
                <a:gd name="GluePoint7X" fmla="*/ 0.514128728414443 w 2548"/>
                <a:gd name="GluePoint7Y" fmla="*/ 3337387.97047691 h 1321"/>
                <a:gd name="GluePoint8X" fmla="*/ 0.514128728414443 w 2548"/>
                <a:gd name="GluePoint8Y" fmla="*/ 3037482.30582892 h 1321"/>
                <a:gd name="GluePoint9X" fmla="*/ 0.514128728414443 w 2548"/>
                <a:gd name="GluePoint9Y" fmla="*/ 2737905.04920515 h 1321"/>
                <a:gd name="GluePoint10X" fmla="*/ 0 w 2548"/>
                <a:gd name="GluePoint10Y" fmla="*/ 1199538.15594247 h 1321"/>
                <a:gd name="GluePoint11X" fmla="*/ 0 w 2548"/>
                <a:gd name="GluePoint11Y" fmla="*/ 599267.823618471 h 1321"/>
                <a:gd name="GluePoint12X" fmla="*/ 0 w 2548"/>
                <a:gd name="GluePoint12Y" fmla="*/ 186537.678274035 h 1321"/>
                <a:gd name="GluePoint13X" fmla="*/ 0 w 2548"/>
                <a:gd name="GluePoint13Y" fmla="*/ 0 h 13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</a:cxnLst>
              <a:rect l="textAreaLeft" t="textAreaTop" r="textAreaRight" b="textAreaBottom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6" name="íṣľîḑê"/>
            <p:cNvSpPr/>
            <p:nvPr/>
          </p:nvSpPr>
          <p:spPr>
            <a:xfrm>
              <a:off x="7440480" y="570240"/>
              <a:ext cx="209160" cy="335520"/>
            </a:xfrm>
            <a:custGeom>
              <a:avLst/>
              <a:gdLst>
                <a:gd name="textAreaLeft" fmla="*/ 0 w 209160"/>
                <a:gd name="textAreaRight" fmla="*/ 213480 w 209160"/>
                <a:gd name="textAreaTop" fmla="*/ 0 h 335520"/>
                <a:gd name="textAreaBottom" fmla="*/ 339840 h 335520"/>
                <a:gd name="GluePoint1X" fmla="*/ 0 w 944"/>
                <a:gd name="GluePoint1Y" fmla="*/ 47216.4080944351 h 593"/>
                <a:gd name="GluePoint2X" fmla="*/ 0.616525423728814 w 944"/>
                <a:gd name="GluePoint2Y" fmla="*/ 141888.374367622 h 593"/>
                <a:gd name="GluePoint3X" fmla="*/ 1.84957627118644 w 944"/>
                <a:gd name="GluePoint3Y" fmla="*/ 90315.3440134907 h 593"/>
                <a:gd name="GluePoint4X" fmla="*/ 0 w 944"/>
                <a:gd name="GluePoint4Y" fmla="*/ 21248.1703204047 h 593"/>
                <a:gd name="GluePoint5X" fmla="*/ 0 w 944"/>
                <a:gd name="GluePoint5Y" fmla="*/ 47216.4080944351 h 5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7" name="iS1îdè"/>
            <p:cNvSpPr/>
            <p:nvPr/>
          </p:nvSpPr>
          <p:spPr>
            <a:xfrm>
              <a:off x="8843400" y="1769040"/>
              <a:ext cx="835560" cy="582840"/>
            </a:xfrm>
            <a:custGeom>
              <a:avLst/>
              <a:gdLst>
                <a:gd name="textAreaLeft" fmla="*/ 0 w 835560"/>
                <a:gd name="textAreaRight" fmla="*/ 839880 w 835560"/>
                <a:gd name="textAreaTop" fmla="*/ 0 h 582840"/>
                <a:gd name="textAreaBottom" fmla="*/ 587160 h 582840"/>
                <a:gd name="GluePoint1X" fmla="*/ 69973.2066217045 w 1631"/>
                <a:gd name="GluePoint1Y" fmla="*/ 0 h 2333"/>
                <a:gd name="GluePoint2X" fmla="*/ 65810.4058859595 w 1631"/>
                <a:gd name="GluePoint2Y" fmla="*/ 0.694384912130304 h 2333"/>
                <a:gd name="GluePoint3X" fmla="*/ 61589.2348252606 w 1631"/>
                <a:gd name="GluePoint3Y" fmla="*/ 2.77753964852122 h 2333"/>
                <a:gd name="GluePoint4X" fmla="*/ 48962.7369711833 w 1631"/>
                <a:gd name="GluePoint4Y" fmla="*/ 4.16630947278183 h 2333"/>
                <a:gd name="GluePoint5X" fmla="*/ 40595.8491722869 w 1631"/>
                <a:gd name="GluePoint5Y" fmla="*/ 5.55507929704243 h 2333"/>
                <a:gd name="GluePoint6X" fmla="*/ 34955.2826486818 w 1631"/>
                <a:gd name="GluePoint6Y" fmla="*/ 6.94384912130304 h 2333"/>
                <a:gd name="GluePoint7X" fmla="*/ 37728.5849172287 w 1631"/>
                <a:gd name="GluePoint7Y" fmla="*/ 8.33261894556365 h 2333"/>
                <a:gd name="GluePoint8X" fmla="*/ 40595.8491722869 w 1631"/>
                <a:gd name="GluePoint8Y" fmla="*/ 9.02700385769396 h 2333"/>
                <a:gd name="GluePoint9X" fmla="*/ 39184.9957081545 w 1631"/>
                <a:gd name="GluePoint9Y" fmla="*/ 10.4157736819546 h 2333"/>
                <a:gd name="GluePoint10X" fmla="*/ 34955.2826486818 w 1631"/>
                <a:gd name="GluePoint10Y" fmla="*/ 9.72138876982426 h 2333"/>
                <a:gd name="GluePoint11X" fmla="*/ 16736.6229307174 w 1631"/>
                <a:gd name="GluePoint11Y" fmla="*/ 2.77753964852122 h 2333"/>
                <a:gd name="GluePoint12X" fmla="*/ 11121.6824034335 w 1631"/>
                <a:gd name="GluePoint12Y" fmla="*/ 0.694384912130304 h 2333"/>
                <a:gd name="GluePoint13X" fmla="*/ 6936.10300429185 w 1631"/>
                <a:gd name="GluePoint13Y" fmla="*/ 0 h 2333"/>
                <a:gd name="GluePoint14X" fmla="*/ 0 w 1631"/>
                <a:gd name="GluePoint14Y" fmla="*/ 0.694384912130304 h 2333"/>
                <a:gd name="GluePoint15X" fmla="*/ 2749.09993868792 w 1631"/>
                <a:gd name="GluePoint15Y" fmla="*/ 4.16630947278183 h 2333"/>
                <a:gd name="GluePoint16X" fmla="*/ 18123.2740649908 w 1631"/>
                <a:gd name="GluePoint16Y" fmla="*/ 7.63823403343335 h 2333"/>
                <a:gd name="GluePoint17X" fmla="*/ 34955.2826486818 w 1631"/>
                <a:gd name="GluePoint17Y" fmla="*/ 13.1933133304758 h 2333"/>
                <a:gd name="GluePoint18X" fmla="*/ 51764.5125689761 w 1631"/>
                <a:gd name="GluePoint18Y" fmla="*/ 20.8315473639091 h 2333"/>
                <a:gd name="GluePoint19X" fmla="*/ 48962.7369711833 w 1631"/>
                <a:gd name="GluePoint19Y" fmla="*/ 23.6090870124303 h 2333"/>
                <a:gd name="GluePoint20X" fmla="*/ 41991.0423053342 w 1631"/>
                <a:gd name="GluePoint20Y" fmla="*/ 22.2203171881697 h 2333"/>
                <a:gd name="GluePoint21X" fmla="*/ 39184.9957081545 w 1631"/>
                <a:gd name="GluePoint21Y" fmla="*/ 22.2203171881697 h 2333"/>
                <a:gd name="GluePoint22X" fmla="*/ 43383.3881054568 w 1631"/>
                <a:gd name="GluePoint22Y" fmla="*/ 24.997856836691 h 2333"/>
                <a:gd name="GluePoint23X" fmla="*/ 50367.8957694666 w 1631"/>
                <a:gd name="GluePoint23Y" fmla="*/ 29.8585512216031 h 2333"/>
                <a:gd name="GluePoint24X" fmla="*/ 60186.9233599019 w 1631"/>
                <a:gd name="GluePoint24Y" fmla="*/ 24.3034719245607 h 2333"/>
                <a:gd name="GluePoint25X" fmla="*/ 53218.0760269773 w 1631"/>
                <a:gd name="GluePoint25Y" fmla="*/ 18.7483926275182 h 2333"/>
                <a:gd name="GluePoint26X" fmla="*/ 56007.0386266094 w 1631"/>
                <a:gd name="GluePoint26Y" fmla="*/ 17.3596228032576 h 2333"/>
                <a:gd name="GluePoint27X" fmla="*/ 68600.792152054 w 1631"/>
                <a:gd name="GluePoint27Y" fmla="*/ 18.7483926275182 h 2333"/>
                <a:gd name="GluePoint28X" fmla="*/ 77023.2029429798 w 1631"/>
                <a:gd name="GluePoint28Y" fmla="*/ 18.7483926275182 h 2333"/>
                <a:gd name="GluePoint29X" fmla="*/ 82622.4831391784 w 1631"/>
                <a:gd name="GluePoint29Y" fmla="*/ 15.970852978997 h 2333"/>
                <a:gd name="GluePoint30X" fmla="*/ 89602.7198038013 w 1631"/>
                <a:gd name="GluePoint30Y" fmla="*/ 15.970852978997 h 2333"/>
                <a:gd name="GluePoint31X" fmla="*/ 99426.0183936235 w 1631"/>
                <a:gd name="GluePoint31Y" fmla="*/ 18.0540077153879 h 2333"/>
                <a:gd name="GluePoint32X" fmla="*/ 100822.635193133 w 1631"/>
                <a:gd name="GluePoint32Y" fmla="*/ 14.5820831547364 h 2333"/>
                <a:gd name="GluePoint33X" fmla="*/ 106456.083384427 w 1631"/>
                <a:gd name="GluePoint33Y" fmla="*/ 13.8876982426061 h 2333"/>
                <a:gd name="GluePoint34X" fmla="*/ 110664.441446965 w 1631"/>
                <a:gd name="GluePoint34Y" fmla="*/ 15.2764680668667 h 2333"/>
                <a:gd name="GluePoint35X" fmla="*/ 114825.818516248 w 1631"/>
                <a:gd name="GluePoint35Y" fmla="*/ 13.1933133304758 h 2333"/>
                <a:gd name="GluePoint36X" fmla="*/ 113426.354383814 w 1631"/>
                <a:gd name="GluePoint36Y" fmla="*/ 10.4157736819546 h 2333"/>
                <a:gd name="GluePoint37X" fmla="*/ 105052.348252606 w 1631"/>
                <a:gd name="GluePoint37Y" fmla="*/ 11.8045435062152 h 2333"/>
                <a:gd name="GluePoint38X" fmla="*/ 99426.0183936235 w 1631"/>
                <a:gd name="GluePoint38Y" fmla="*/ 12.4989284183455 h 2333"/>
                <a:gd name="GluePoint39X" fmla="*/ 96622.8191293685 w 1631"/>
                <a:gd name="GluePoint39Y" fmla="*/ 13.1933133304758 h 2333"/>
                <a:gd name="GluePoint40X" fmla="*/ 91047.7412630288 w 1631"/>
                <a:gd name="GluePoint40Y" fmla="*/ 12.4989284183455 h 2333"/>
                <a:gd name="GluePoint41X" fmla="*/ 85404.3274064991 w 1631"/>
                <a:gd name="GluePoint41Y" fmla="*/ 10.4157736819546 h 2333"/>
                <a:gd name="GluePoint42X" fmla="*/ 78421.2434089516 w 1631"/>
                <a:gd name="GluePoint42Y" fmla="*/ 11.8045435062152 h 2333"/>
                <a:gd name="GluePoint43X" fmla="*/ 75595.2654812998 w 1631"/>
                <a:gd name="GluePoint43Y" fmla="*/ 13.8876982426061 h 2333"/>
                <a:gd name="GluePoint44X" fmla="*/ 58803.119558553 w 1631"/>
                <a:gd name="GluePoint44Y" fmla="*/ 13.8876982426061 h 2333"/>
                <a:gd name="GluePoint45X" fmla="*/ 57385.1477621091 w 1631"/>
                <a:gd name="GluePoint45Y" fmla="*/ 15.2764680668667 h 2333"/>
                <a:gd name="GluePoint46X" fmla="*/ 50367.8957694666 w 1631"/>
                <a:gd name="GluePoint46Y" fmla="*/ 15.970852978997 h 2333"/>
                <a:gd name="GluePoint47X" fmla="*/ 44771.4629061925 w 1631"/>
                <a:gd name="GluePoint47Y" fmla="*/ 13.8876982426061 h 2333"/>
                <a:gd name="GluePoint48X" fmla="*/ 47546.1888412017 w 1631"/>
                <a:gd name="GluePoint48Y" fmla="*/ 11.8045435062152 h 2333"/>
                <a:gd name="GluePoint49X" fmla="*/ 60186.9233599019 w 1631"/>
                <a:gd name="GluePoint49Y" fmla="*/ 11.8045435062152 h 2333"/>
                <a:gd name="GluePoint50X" fmla="*/ 64376.7737584304 w 1631"/>
                <a:gd name="GluePoint50Y" fmla="*/ 10.4157736819546 h 2333"/>
                <a:gd name="GluePoint51X" fmla="*/ 65810.4058859595 w 1631"/>
                <a:gd name="GluePoint51Y" fmla="*/ 9.02700385769396 h 2333"/>
                <a:gd name="GluePoint52X" fmla="*/ 65810.4058859595 w 1631"/>
                <a:gd name="GluePoint52Y" fmla="*/ 8.33261894556365 h 2333"/>
                <a:gd name="GluePoint53X" fmla="*/ 88177.629675046 w 1631"/>
                <a:gd name="GluePoint53Y" fmla="*/ 7.63823403343335 h 2333"/>
                <a:gd name="GluePoint54X" fmla="*/ 95230.4733292459 w 1631"/>
                <a:gd name="GluePoint54Y" fmla="*/ 6.24946420917274 h 2333"/>
                <a:gd name="GluePoint55X" fmla="*/ 88177.629675046 w 1631"/>
                <a:gd name="GluePoint55Y" fmla="*/ 2.77753964852122 h 2333"/>
                <a:gd name="GluePoint56X" fmla="*/ 81228.7136725935 w 1631"/>
                <a:gd name="GluePoint56Y" fmla="*/ 6.24946420917274 h 2333"/>
                <a:gd name="GluePoint57X" fmla="*/ 68600.792152054 w 1631"/>
                <a:gd name="GluePoint57Y" fmla="*/ 6.94384912130304 h 2333"/>
                <a:gd name="GluePoint58X" fmla="*/ 58803.119558553 w 1631"/>
                <a:gd name="GluePoint58Y" fmla="*/ 7.63823403343335 h 2333"/>
                <a:gd name="GluePoint59X" fmla="*/ 56007.0386266094 w 1631"/>
                <a:gd name="GluePoint59Y" fmla="*/ 6.24946420917274 h 2333"/>
                <a:gd name="GluePoint60X" fmla="*/ 71374.0944206009 w 1631"/>
                <a:gd name="GluePoint60Y" fmla="*/ 4.16630947278183 h 2333"/>
                <a:gd name="GluePoint61X" fmla="*/ 75595.2654812998 w 1631"/>
                <a:gd name="GluePoint61Y" fmla="*/ 0 h 2333"/>
                <a:gd name="GluePoint62X" fmla="*/ 69973.2066217045 w 1631"/>
                <a:gd name="GluePoint62Y" fmla="*/ 0 h 23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8" name="îŝḻiḓe"/>
            <p:cNvSpPr/>
            <p:nvPr/>
          </p:nvSpPr>
          <p:spPr>
            <a:xfrm>
              <a:off x="8610120" y="1963080"/>
              <a:ext cx="490680" cy="379080"/>
            </a:xfrm>
            <a:custGeom>
              <a:avLst/>
              <a:gdLst>
                <a:gd name="textAreaLeft" fmla="*/ 0 w 490680"/>
                <a:gd name="textAreaRight" fmla="*/ 495000 w 490680"/>
                <a:gd name="textAreaTop" fmla="*/ 0 h 379080"/>
                <a:gd name="textAreaBottom" fmla="*/ 383400 h 379080"/>
                <a:gd name="GluePoint1X" fmla="*/ 15968.4056338028 w 1065"/>
                <a:gd name="GluePoint1Y" fmla="*/ 6.89890909090909 h 1375"/>
                <a:gd name="GluePoint2X" fmla="*/ 14633.8629107981 w 1065"/>
                <a:gd name="GluePoint2Y" fmla="*/ 12.2647272727273 h 1375"/>
                <a:gd name="GluePoint3X" fmla="*/ 16414.1070422535 w 1065"/>
                <a:gd name="GluePoint3Y" fmla="*/ 20.6967272727273 h 1375"/>
                <a:gd name="GluePoint4X" fmla="*/ 13290.3549295775 w 1065"/>
                <a:gd name="GluePoint4Y" fmla="*/ 26.8290909090909 h 1375"/>
                <a:gd name="GluePoint5X" fmla="*/ 9747.79718309859 w 1065"/>
                <a:gd name="GluePoint5Y" fmla="*/ 12.2647272727273 h 1375"/>
                <a:gd name="GluePoint6X" fmla="*/ 7055.65821596244 w 1065"/>
                <a:gd name="GluePoint6Y" fmla="*/ 1.53309090909091 h 1375"/>
                <a:gd name="GluePoint7X" fmla="*/ 5737.76525821596 w 1065"/>
                <a:gd name="GluePoint7Y" fmla="*/ 14.5643636363636 h 1375"/>
                <a:gd name="GluePoint8X" fmla="*/ 8857.67511737089 w 1065"/>
                <a:gd name="GluePoint8Y" fmla="*/ 23.7629090909091 h 1375"/>
                <a:gd name="GluePoint9X" fmla="*/ 11069.5323943662 w 1065"/>
                <a:gd name="GluePoint9Y" fmla="*/ 33.728 h 1375"/>
                <a:gd name="GluePoint10X" fmla="*/ 9286.72676056338 w 1065"/>
                <a:gd name="GluePoint10Y" fmla="*/ 39.8603636363636 h 1375"/>
                <a:gd name="GluePoint11X" fmla="*/ 4414.74929577465 w 1065"/>
                <a:gd name="GluePoint11Y" fmla="*/ 39.8603636363636 h 1375"/>
                <a:gd name="GluePoint12X" fmla="*/ 3516.9427230047 w 1065"/>
                <a:gd name="GluePoint12Y" fmla="*/ 28.3621818181818 h 1375"/>
                <a:gd name="GluePoint13X" fmla="*/ 2630.66291079812 w 1065"/>
                <a:gd name="GluePoint13Y" fmla="*/ 19.1636363636364 h 1375"/>
                <a:gd name="GluePoint14X" fmla="*/ 1311.48920187793 w 1065"/>
                <a:gd name="GluePoint14Y" fmla="*/ 26.8290909090909 h 1375"/>
                <a:gd name="GluePoint15X" fmla="*/ 859.384037558686 w 1065"/>
                <a:gd name="GluePoint15Y" fmla="*/ 39.8603636363636 h 1375"/>
                <a:gd name="GluePoint16X" fmla="*/ 6178.34366197183 w 1065"/>
                <a:gd name="GluePoint16Y" fmla="*/ 45.9927272727273 h 1375"/>
                <a:gd name="GluePoint17X" fmla="*/ 10192.2178403756 w 1065"/>
                <a:gd name="GluePoint17Y" fmla="*/ 44.4596363636364 h 1375"/>
                <a:gd name="GluePoint18X" fmla="*/ 12397.6713615023 w 1065"/>
                <a:gd name="GluePoint18Y" fmla="*/ 44.4596363636364 h 1375"/>
                <a:gd name="GluePoint19X" fmla="*/ 14176.634741784 w 1065"/>
                <a:gd name="GluePoint19Y" fmla="*/ 56.7243636363636 h 1375"/>
                <a:gd name="GluePoint20X" fmla="*/ 16853.4046948357 w 1065"/>
                <a:gd name="GluePoint20Y" fmla="*/ 50.592 h 1375"/>
                <a:gd name="GluePoint21X" fmla="*/ 15071.8798122066 w 1065"/>
                <a:gd name="GluePoint21Y" fmla="*/ 36.7941818181818 h 1375"/>
                <a:gd name="GluePoint22X" fmla="*/ 15520.1427230047 w 1065"/>
                <a:gd name="GluePoint22Y" fmla="*/ 29.8952727272727 h 1375"/>
                <a:gd name="GluePoint23X" fmla="*/ 18624.6835680751 w 1065"/>
                <a:gd name="GluePoint23Y" fmla="*/ 33.728 h 1375"/>
                <a:gd name="GluePoint24X" fmla="*/ 21293.7690140845 w 1065"/>
                <a:gd name="GluePoint24Y" fmla="*/ 26.8290909090909 h 1375"/>
                <a:gd name="GluePoint25X" fmla="*/ 18178.9821596244 w 1065"/>
                <a:gd name="GluePoint25Y" fmla="*/ 10.7316363636364 h 1375"/>
                <a:gd name="GluePoint26X" fmla="*/ 15968.4056338028 w 1065"/>
                <a:gd name="GluePoint26Y" fmla="*/ 6.89890909090909 h 13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</a:cxnLst>
              <a:rect l="textAreaLeft" t="textAreaTop" r="textAreaRight" b="textAreaBottom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79" name="îślîḓê"/>
            <p:cNvSpPr/>
            <p:nvPr/>
          </p:nvSpPr>
          <p:spPr>
            <a:xfrm>
              <a:off x="7027920" y="45720"/>
              <a:ext cx="772200" cy="680040"/>
            </a:xfrm>
            <a:custGeom>
              <a:avLst/>
              <a:gdLst>
                <a:gd name="textAreaLeft" fmla="*/ 0 w 772200"/>
                <a:gd name="textAreaRight" fmla="*/ 776520 w 772200"/>
                <a:gd name="textAreaTop" fmla="*/ 0 h 680040"/>
                <a:gd name="textAreaBottom" fmla="*/ 684360 h 680040"/>
                <a:gd name="GluePoint1X" fmla="*/ 5873.56023145713 w 1901"/>
                <a:gd name="GluePoint1Y" fmla="*/ 92.0027816411683 h 2157"/>
                <a:gd name="GluePoint2X" fmla="*/ 5111.56654392425 w 1901"/>
                <a:gd name="GluePoint2Y" fmla="*/ 164.728789986092 h 2157"/>
                <a:gd name="GluePoint3X" fmla="*/ 5006.58074697528 w 1901"/>
                <a:gd name="GluePoint3Y" fmla="*/ 164.728789986092 h 2157"/>
                <a:gd name="GluePoint4X" fmla="*/ 3806.58179905313 w 1901"/>
                <a:gd name="GluePoint4Y" fmla="*/ 152.461752433936 h 2157"/>
                <a:gd name="GluePoint5X" fmla="*/ 2932.82903734876 w 1901"/>
                <a:gd name="GluePoint5Y" fmla="*/ 125.299026425591 h 2157"/>
                <a:gd name="GluePoint6X" fmla="*/ 2386.45134139926 w 1901"/>
                <a:gd name="GluePoint6Y" fmla="*/ 144.575799721836 h 2157"/>
                <a:gd name="GluePoint7X" fmla="*/ 2710.43976854287 w 1901"/>
                <a:gd name="GluePoint7Y" fmla="*/ 212.044506258693 h 2157"/>
                <a:gd name="GluePoint8X" fmla="*/ 3697.08048395581 w 1901"/>
                <a:gd name="GluePoint8Y" fmla="*/ 233.07371349096 h 2157"/>
                <a:gd name="GluePoint9X" fmla="*/ 4349.57285639137 w 1901"/>
                <a:gd name="GluePoint9Y" fmla="*/ 226.063977746871 h 2157"/>
                <a:gd name="GluePoint10X" fmla="*/ 4021.06891109942 w 1901"/>
                <a:gd name="GluePoint10Y" fmla="*/ 254.102920723227 h 2157"/>
                <a:gd name="GluePoint11X" fmla="*/ 2710.43976854287 w 1901"/>
                <a:gd name="GluePoint11Y" fmla="*/ 333.838664812239 h 2157"/>
                <a:gd name="GluePoint12X" fmla="*/ 1188.71015255129 w 1901"/>
                <a:gd name="GluePoint12Y" fmla="*/ 381.15438108484 h 2157"/>
                <a:gd name="GluePoint13X" fmla="*/ 969.707522356654 w 1901"/>
                <a:gd name="GluePoint13Y" fmla="*/ 367.134909596662 h 2157"/>
                <a:gd name="GluePoint14X" fmla="*/ 318.34402945818 w 1901"/>
                <a:gd name="GluePoint14Y" fmla="*/ 373.26842837274 h 2157"/>
                <a:gd name="GluePoint15X" fmla="*/ 205.456075749605 w 1901"/>
                <a:gd name="GluePoint15Y" fmla="*/ 428.470097357441 h 2157"/>
                <a:gd name="GluePoint16X" fmla="*/ 643.461336138874 w 1901"/>
                <a:gd name="GluePoint16Y" fmla="*/ 447.746870653686 h 2157"/>
                <a:gd name="GluePoint17X" fmla="*/ 2060.20515518148 w 1901"/>
                <a:gd name="GluePoint17Y" fmla="*/ 394.297635605007 h 2157"/>
                <a:gd name="GluePoint18X" fmla="*/ 3914.95423461336 w 1901"/>
                <a:gd name="GluePoint18Y" fmla="*/ 326.82892906815 h 2157"/>
                <a:gd name="GluePoint19X" fmla="*/ 5222.19673855865 w 1901"/>
                <a:gd name="GluePoint19Y" fmla="*/ 219.930458970793 h 2157"/>
                <a:gd name="GluePoint20X" fmla="*/ 6854.55654918464 w 1901"/>
                <a:gd name="GluePoint20Y" fmla="*/ 219.930458970793 h 2157"/>
                <a:gd name="GluePoint21X" fmla="*/ 7617.6791162546 w 1901"/>
                <a:gd name="GluePoint21Y" fmla="*/ 226.063977746871 h 2157"/>
                <a:gd name="GluePoint22X" fmla="*/ 8165.18569174119 w 1901"/>
                <a:gd name="GluePoint22Y" fmla="*/ 198.901251738526 h 2157"/>
                <a:gd name="GluePoint23X" fmla="*/ 7402.06312467123 w 1901"/>
                <a:gd name="GluePoint23Y" fmla="*/ 164.728789986092 h 2157"/>
                <a:gd name="GluePoint24X" fmla="*/ 6419.93792740663 w 1901"/>
                <a:gd name="GluePoint24Y" fmla="*/ 172.614742698192 h 2157"/>
                <a:gd name="GluePoint25X" fmla="*/ 5873.56023145713 w 1901"/>
                <a:gd name="GluePoint25Y" fmla="*/ 164.728789986092 h 2157"/>
                <a:gd name="GluePoint26X" fmla="*/ 6200.93529721199 w 1901"/>
                <a:gd name="GluePoint26Y" fmla="*/ 132.30876216968 h 2157"/>
                <a:gd name="GluePoint27X" fmla="*/ 6638.94055760126 w 1901"/>
                <a:gd name="GluePoint27Y" fmla="*/ 105.146036161335 h 2157"/>
                <a:gd name="GluePoint28X" fmla="*/ 7179.67385586533 w 1901"/>
                <a:gd name="GluePoint28Y" fmla="*/ 70.9735744089013 h 2157"/>
                <a:gd name="GluePoint29X" fmla="*/ 7075.81693845345 w 1901"/>
                <a:gd name="GluePoint29Y" fmla="*/ 10.5146036161335 h 2157"/>
                <a:gd name="GluePoint30X" fmla="*/ 6309.30773277223 w 1901"/>
                <a:gd name="GluePoint30Y" fmla="*/ 24.5340751043115 h 2157"/>
                <a:gd name="GluePoint31X" fmla="*/ 5873.56023145713 w 1901"/>
                <a:gd name="GluePoint31Y" fmla="*/ 92.0027816411683 h 2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</a:cxnLst>
              <a:rect l="textAreaLeft" t="textAreaTop" r="textAreaRight" b="textAreaBottom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80" name="ísḻiḓè"/>
            <p:cNvSpPr/>
            <p:nvPr/>
          </p:nvSpPr>
          <p:spPr>
            <a:xfrm>
              <a:off x="4741920" y="1274040"/>
              <a:ext cx="2718720" cy="3903120"/>
            </a:xfrm>
            <a:custGeom>
              <a:avLst/>
              <a:gdLst>
                <a:gd name="textAreaLeft" fmla="*/ 0 w 2718720"/>
                <a:gd name="textAreaRight" fmla="*/ 2723040 w 2718720"/>
                <a:gd name="textAreaTop" fmla="*/ 0 h 3903120"/>
                <a:gd name="textAreaBottom" fmla="*/ 3907440 h 3903120"/>
                <a:gd name="GluePoint1X" fmla="*/ 69.5872489404828 w 10854"/>
                <a:gd name="GluePoint1Y" fmla="*/ 32517.5319936542 h 7564"/>
                <a:gd name="GluePoint2X" fmla="*/ 66.8037589828635 w 10854"/>
                <a:gd name="GluePoint2Y" fmla="*/ 32517.5319936542 h 7564"/>
                <a:gd name="GluePoint3X" fmla="*/ 59.8450340888152 w 10854"/>
                <a:gd name="GluePoint3Y" fmla="*/ 8811.72937599154 h 7564"/>
                <a:gd name="GluePoint4X" fmla="*/ 50.7986917265524 w 10854"/>
                <a:gd name="GluePoint4Y" fmla="*/ 8811.72937599154 h 7564"/>
                <a:gd name="GluePoint5X" fmla="*/ 43.1440943430993 w 10854"/>
                <a:gd name="GluePoint5Y" fmla="*/ 0 h 7564"/>
                <a:gd name="GluePoint6X" fmla="*/ 50.7986917265524 w 10854"/>
                <a:gd name="GluePoint6Y" fmla="*/ 29508.6138286621 h 7564"/>
                <a:gd name="GluePoint7X" fmla="*/ 58.4532891100055 w 10854"/>
                <a:gd name="GluePoint7Y" fmla="*/ 29508.6138286621 h 7564"/>
                <a:gd name="GluePoint8X" fmla="*/ 64.716141514649 w 10854"/>
                <a:gd name="GluePoint8Y" fmla="*/ 34005.505817028 h 7564"/>
                <a:gd name="GluePoint9X" fmla="*/ 44.535839321909 w 10854"/>
                <a:gd name="GluePoint9Y" fmla="*/ 66550.2743257536 h 7564"/>
                <a:gd name="GluePoint10X" fmla="*/ 41.7523493642897 w 10854"/>
                <a:gd name="GluePoint10Y" fmla="*/ 159878.343469064 h 7564"/>
                <a:gd name="GluePoint11X" fmla="*/ 29.9225170444076 w 10854"/>
                <a:gd name="GluePoint11Y" fmla="*/ 159878.343469064 h 7564"/>
                <a:gd name="GluePoint12X" fmla="*/ 17.3968122351207 w 10854"/>
                <a:gd name="GluePoint12Y" fmla="*/ 210164.117794818 h 7564"/>
                <a:gd name="GluePoint13X" fmla="*/ 12.5257048092869 w 10854"/>
                <a:gd name="GluePoint13Y" fmla="*/ 457444.438127975 h 7564"/>
                <a:gd name="GluePoint14X" fmla="*/ 0 w 10854"/>
                <a:gd name="GluePoint14Y" fmla="*/ 572953.06504495 h 7564"/>
                <a:gd name="GluePoint15X" fmla="*/ 14.6133222775014 w 10854"/>
                <a:gd name="GluePoint15Y" fmla="*/ 572953.06504495 h 7564"/>
                <a:gd name="GluePoint16X" fmla="*/ 22.2679196609545 w 10854"/>
                <a:gd name="GluePoint16Y" fmla="*/ 543329.771152829 h 7564"/>
                <a:gd name="GluePoint17X" fmla="*/ 18.0926847245255 w 10854"/>
                <a:gd name="GluePoint17Y" fmla="*/ 572953.06504495 h 7564"/>
                <a:gd name="GluePoint18X" fmla="*/ 31.3142620232172 w 10854"/>
                <a:gd name="GluePoint18Y" fmla="*/ 572953.06504495 h 7564"/>
                <a:gd name="GluePoint19X" fmla="*/ 35.4894969596462 w 10854"/>
                <a:gd name="GluePoint19Y" fmla="*/ 522589.881676362 h 7564"/>
                <a:gd name="GluePoint20X" fmla="*/ 39.6647318960752 w 10854"/>
                <a:gd name="GluePoint20Y" fmla="*/ 247169.940772078 h 7564"/>
                <a:gd name="GluePoint21X" fmla="*/ 45.9275843007186 w 10854"/>
                <a:gd name="GluePoint21Y" fmla="*/ 223535.813194077 h 7564"/>
                <a:gd name="GluePoint22X" fmla="*/ 66.8037589828635 w 10854"/>
                <a:gd name="GluePoint22Y" fmla="*/ 223535.813194077 h 7564"/>
                <a:gd name="GluePoint23X" fmla="*/ 66.8037589828635 w 10854"/>
                <a:gd name="GluePoint23Y" fmla="*/ 102099.660497091 h 7564"/>
                <a:gd name="GluePoint24X" fmla="*/ 58.4532891100055 w 10854"/>
                <a:gd name="GluePoint24Y" fmla="*/ 70999.8607879429 h 7564"/>
                <a:gd name="GluePoint25X" fmla="*/ 69.5872489404828 w 10854"/>
                <a:gd name="GluePoint25Y" fmla="*/ 39925.8640930725 h 7564"/>
                <a:gd name="GluePoint26X" fmla="*/ 80.72120877096 w 10854"/>
                <a:gd name="GluePoint26Y" fmla="*/ 70999.8607879429 h 7564"/>
                <a:gd name="GluePoint27X" fmla="*/ 71.6748664086973 w 10854"/>
                <a:gd name="GluePoint27Y" fmla="*/ 102099.660497091 h 7564"/>
                <a:gd name="GluePoint28X" fmla="*/ 71.6748664086973 w 10854"/>
                <a:gd name="GluePoint28Y" fmla="*/ 223535.813194077 h 7564"/>
                <a:gd name="GluePoint29X" fmla="*/ 92.5510410908421 w 10854"/>
                <a:gd name="GluePoint29Y" fmla="*/ 223535.813194077 h 7564"/>
                <a:gd name="GluePoint30X" fmla="*/ 98.8138934954855 w 10854"/>
                <a:gd name="GluePoint30Y" fmla="*/ 247169.940772078 h 7564"/>
                <a:gd name="GluePoint31X" fmla="*/ 103.685000921319 w 10854"/>
                <a:gd name="GluePoint31Y" fmla="*/ 522589.881676362 h 7564"/>
                <a:gd name="GluePoint32X" fmla="*/ 107.164363368343 w 10854"/>
                <a:gd name="GluePoint32Y" fmla="*/ 572953.06504495 h 7564"/>
                <a:gd name="GluePoint33X" fmla="*/ 120.385940667035 w 10854"/>
                <a:gd name="GluePoint33Y" fmla="*/ 572953.06504495 h 7564"/>
                <a:gd name="GluePoint34X" fmla="*/ 116.210705730606 w 10854"/>
                <a:gd name="GluePoint34Y" fmla="*/ 543329.771152829 h 7564"/>
                <a:gd name="GluePoint35X" fmla="*/ 123.865303114059 w 10854"/>
                <a:gd name="GluePoint35Y" fmla="*/ 572953.06504495 h 7564"/>
                <a:gd name="GluePoint36X" fmla="*/ 139.87037037037 w 10854"/>
                <a:gd name="GluePoint36Y" fmla="*/ 572953.06504495 h 7564"/>
                <a:gd name="GluePoint37X" fmla="*/ 126.648793071679 w 10854"/>
                <a:gd name="GluePoint37Y" fmla="*/ 457444.438127975 h 7564"/>
                <a:gd name="GluePoint38X" fmla="*/ 121.777685645845 w 10854"/>
                <a:gd name="GluePoint38Y" fmla="*/ 210164.117794818 h 7564"/>
                <a:gd name="GluePoint39X" fmla="*/ 107.860235857748 w 10854"/>
                <a:gd name="GluePoint39Y" fmla="*/ 159878.343469064 h 7564"/>
                <a:gd name="GluePoint40X" fmla="*/ 96.7262760272711 w 10854"/>
                <a:gd name="GluePoint40Y" fmla="*/ 159878.343469064 h 7564"/>
                <a:gd name="GluePoint41X" fmla="*/ 93.9427860696518 w 10854"/>
                <a:gd name="GluePoint41Y" fmla="*/ 66550.2743257536 h 7564"/>
                <a:gd name="GluePoint42X" fmla="*/ 74.4583563663166 w 10854"/>
                <a:gd name="GluePoint42Y" fmla="*/ 34005.505817028 h 7564"/>
                <a:gd name="GluePoint43X" fmla="*/ 80.72120877096 w 10854"/>
                <a:gd name="GluePoint43Y" fmla="*/ 29508.6138286621 h 7564"/>
                <a:gd name="GluePoint44X" fmla="*/ 87.6799336650083 w 10854"/>
                <a:gd name="GluePoint44Y" fmla="*/ 29508.6138286621 h 7564"/>
                <a:gd name="GluePoint45X" fmla="*/ 95.3345310484614 w 10854"/>
                <a:gd name="GluePoint45Y" fmla="*/ 0 h 7564"/>
                <a:gd name="GluePoint46X" fmla="*/ 87.6799336650083 w 10854"/>
                <a:gd name="GluePoint46Y" fmla="*/ 8811.72937599154 h 7564"/>
                <a:gd name="GluePoint47X" fmla="*/ 78.6335913027455 w 10854"/>
                <a:gd name="GluePoint47Y" fmla="*/ 8811.72937599154 h 7564"/>
                <a:gd name="GluePoint48X" fmla="*/ 71.6748664086973 w 10854"/>
                <a:gd name="GluePoint48Y" fmla="*/ 32517.5319936542 h 7564"/>
                <a:gd name="GluePoint49X" fmla="*/ 69.5872489404828 w 10854"/>
                <a:gd name="GluePoint49Y" fmla="*/ 32517.5319936542 h 7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</a:cxnLst>
              <a:rect l="textAreaLeft" t="textAreaTop" r="textAreaRight" b="textAreaBottom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81" name="íṣľíḍè"/>
            <p:cNvSpPr/>
            <p:nvPr/>
          </p:nvSpPr>
          <p:spPr>
            <a:xfrm>
              <a:off x="2018880" y="-653040"/>
              <a:ext cx="8150040" cy="8159760"/>
            </a:xfrm>
            <a:custGeom>
              <a:avLst/>
              <a:gdLst>
                <a:gd name="textAreaLeft" fmla="*/ 0 w 8150040"/>
                <a:gd name="textAreaRight" fmla="*/ 8154360 w 8150040"/>
                <a:gd name="textAreaTop" fmla="*/ 0 h 8159760"/>
                <a:gd name="textAreaBottom" fmla="*/ 8164080 h 8159760"/>
                <a:gd name="GluePoint1X" fmla="*/ 11127.323397125 w 22678"/>
                <a:gd name="GluePoint1Y" fmla="*/ 0 h 22651"/>
                <a:gd name="GluePoint2X" fmla="*/ 22288.5898227357 w 22678"/>
                <a:gd name="GluePoint2Y" fmla="*/ 11436.0724029844 h 22651"/>
                <a:gd name="GluePoint3X" fmla="*/ 11127.323397125 w 22678"/>
                <a:gd name="GluePoint3Y" fmla="*/ 22909.1709416803 h 22651"/>
                <a:gd name="GluePoint4X" fmla="*/ 0 w 22678"/>
                <a:gd name="GluePoint4Y" fmla="*/ 11436.0724029844 h 22651"/>
                <a:gd name="GluePoint5X" fmla="*/ 11127.323397125 w 22678"/>
                <a:gd name="GluePoint5Y" fmla="*/ 0 h 22651"/>
                <a:gd name="GluePoint6X" fmla="*/ 11127.323397125 w 22678"/>
                <a:gd name="GluePoint6Y" fmla="*/ 0 h 22651"/>
                <a:gd name="GluePoint7X" fmla="*/ 11127.323397125 w 22678"/>
                <a:gd name="GluePoint7Y" fmla="*/ 392.276897267229 h 22651"/>
                <a:gd name="GluePoint8X" fmla="*/ 380.361583913925 w 22678"/>
                <a:gd name="GluePoint8Y" fmla="*/ 11436.0724029844 h 22651"/>
                <a:gd name="GluePoint9X" fmla="*/ 11127.323397125 w 22678"/>
                <a:gd name="GluePoint9Y" fmla="*/ 22505.8862743367 h 22651"/>
                <a:gd name="GluePoint10X" fmla="*/ 21899.2433195167 w 22678"/>
                <a:gd name="GluePoint10Y" fmla="*/ 11436.0724029844 h 22651"/>
                <a:gd name="GluePoint11X" fmla="*/ 11127.323397125 w 22678"/>
                <a:gd name="GluePoint11Y" fmla="*/ 392.276897267229 h 226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82" name="íṡ1idé"/>
            <p:cNvSpPr/>
            <p:nvPr/>
          </p:nvSpPr>
          <p:spPr>
            <a:xfrm>
              <a:off x="2513880" y="3254400"/>
              <a:ext cx="7130880" cy="3747600"/>
            </a:xfrm>
            <a:custGeom>
              <a:avLst/>
              <a:gdLst>
                <a:gd name="textAreaLeft" fmla="*/ 0 w 7130880"/>
                <a:gd name="textAreaRight" fmla="*/ 7135200 w 7130880"/>
                <a:gd name="textAreaTop" fmla="*/ 0 h 3747600"/>
                <a:gd name="textAreaBottom" fmla="*/ 3751920 h 3747600"/>
                <a:gd name="GluePoint1X" fmla="*/ 688008.271157168 w 10422"/>
                <a:gd name="GluePoint1Y" fmla="*/ 0 h 19820"/>
                <a:gd name="GluePoint2X" fmla="*/ 1738894.53799655 w 10422"/>
                <a:gd name="GluePoint2Y" fmla="*/ 0.525277497477296 h 19820"/>
                <a:gd name="GluePoint3X" fmla="*/ 1672706.7806563 w 10422"/>
                <a:gd name="GluePoint3Y" fmla="*/ 0 h 19820"/>
                <a:gd name="GluePoint4X" fmla="*/ 589075.411917098 w 10422"/>
                <a:gd name="GluePoint4Y" fmla="*/ 0.525277497477296 h 19820"/>
                <a:gd name="GluePoint5X" fmla="*/ 589075.411917098 w 10422"/>
                <a:gd name="GluePoint5Y" fmla="*/ 1.57583249243189 h 19820"/>
                <a:gd name="GluePoint6X" fmla="*/ 1574074.23056995 w 10422"/>
                <a:gd name="GluePoint6Y" fmla="*/ 1.05055499495459 h 19820"/>
                <a:gd name="GluePoint7X" fmla="*/ 589075.411917098 w 10422"/>
                <a:gd name="GluePoint7Y" fmla="*/ 1.57583249243189 h 19820"/>
                <a:gd name="GluePoint8X" fmla="*/ 2034317.01554404 w 10422"/>
                <a:gd name="GluePoint8Y" fmla="*/ 2.10110998990918 h 19820"/>
                <a:gd name="GluePoint9X" fmla="*/ 2099632.35578584 w 10422"/>
                <a:gd name="GluePoint9Y" fmla="*/ 3.15166498486377 h 19820"/>
                <a:gd name="GluePoint10X" fmla="*/ 1377609.32124352 w 10422"/>
                <a:gd name="GluePoint10Y" fmla="*/ 3.15166498486377 h 19820"/>
                <a:gd name="GluePoint11X" fmla="*/ 1870215.16925734 w 10422"/>
                <a:gd name="GluePoint11Y" fmla="*/ 4.20221997981837 h 19820"/>
                <a:gd name="GluePoint12X" fmla="*/ 3807606.45509499 w 10422"/>
                <a:gd name="GluePoint12Y" fmla="*/ 4.20221997981837 h 19820"/>
                <a:gd name="GluePoint13X" fmla="*/ 3051802.44214162 w 10422"/>
                <a:gd name="GluePoint13Y" fmla="*/ 3.67694248234107 h 19820"/>
                <a:gd name="GluePoint14X" fmla="*/ 1508985.07253886 w 10422"/>
                <a:gd name="GluePoint14Y" fmla="*/ 3.67694248234107 h 19820"/>
                <a:gd name="GluePoint15X" fmla="*/ 4234332.45768567 w 10422"/>
                <a:gd name="GluePoint15Y" fmla="*/ 5.77805247225025 h 19820"/>
                <a:gd name="GluePoint16X" fmla="*/ 4891007.8402418 w 10422"/>
                <a:gd name="GluePoint16Y" fmla="*/ 5.77805247225025 h 19820"/>
                <a:gd name="GluePoint17X" fmla="*/ 3971685.49309154 w 10422"/>
                <a:gd name="GluePoint17Y" fmla="*/ 4.72749747729566 h 19820"/>
                <a:gd name="GluePoint18X" fmla="*/ 3643350.65284974 w 10422"/>
                <a:gd name="GluePoint18Y" fmla="*/ 5.77805247225025 h 19820"/>
                <a:gd name="GluePoint19X" fmla="*/ 5383805.65803109 w 10422"/>
                <a:gd name="GluePoint19Y" fmla="*/ 6.30332996972755 h 19820"/>
                <a:gd name="GluePoint20X" fmla="*/ 5745087.07340242 w 10422"/>
                <a:gd name="GluePoint20Y" fmla="*/ 7.35388496468214 h 19820"/>
                <a:gd name="GluePoint21X" fmla="*/ 4332966.90846287 w 10422"/>
                <a:gd name="GluePoint21Y" fmla="*/ 6.30332996972755 h 19820"/>
                <a:gd name="GluePoint22X" fmla="*/ 4792829.5552677 w 10422"/>
                <a:gd name="GluePoint22Y" fmla="*/ 6.30332996972755 h 19820"/>
                <a:gd name="GluePoint23X" fmla="*/ 6926254.29360967 w 10422"/>
                <a:gd name="GluePoint23Y" fmla="*/ 6.30332996972755 h 19820"/>
                <a:gd name="GluePoint24X" fmla="*/ 8535341.15025907 w 10422"/>
                <a:gd name="GluePoint24Y" fmla="*/ 6.82860746720484 h 19820"/>
                <a:gd name="GluePoint25X" fmla="*/ 6728742.10362694 w 10422"/>
                <a:gd name="GluePoint25Y" fmla="*/ 7.35388496468214 h 19820"/>
                <a:gd name="GluePoint26X" fmla="*/ 11227945.3341969 w 10422"/>
                <a:gd name="GluePoint26Y" fmla="*/ 7.35388496468214 h 19820"/>
                <a:gd name="GluePoint27X" fmla="*/ 11293448.8428325 w 10422"/>
                <a:gd name="GluePoint27Y" fmla="*/ 7.87916246215944 h 19820"/>
                <a:gd name="GluePoint28X" fmla="*/ 9947096.38255613 w 10422"/>
                <a:gd name="GluePoint28Y" fmla="*/ 6.82860746720484 h 19820"/>
                <a:gd name="GluePoint29X" fmla="*/ 10505340.6882556 w 10422"/>
                <a:gd name="GluePoint29Y" fmla="*/ 7.87916246215944 h 19820"/>
                <a:gd name="GluePoint30X" fmla="*/ 11817621.3644214 w 10422"/>
                <a:gd name="GluePoint30Y" fmla="*/ 7.35388496468214 h 19820"/>
                <a:gd name="GluePoint31X" fmla="*/ 13656872.3791019 w 10422"/>
                <a:gd name="GluePoint31Y" fmla="*/ 6.82860746720484 h 19820"/>
                <a:gd name="GluePoint32X" fmla="*/ 12605636.3851468 w 10422"/>
                <a:gd name="GluePoint32Y" fmla="*/ 7.87916246215944 h 19820"/>
                <a:gd name="GluePoint33X" fmla="*/ 15233046.873057 w 10422"/>
                <a:gd name="GluePoint33Y" fmla="*/ 7.87916246215944 h 19820"/>
                <a:gd name="GluePoint34X" fmla="*/ 14214768.8583765 w 10422"/>
                <a:gd name="GluePoint34Y" fmla="*/ 6.82860746720484 h 19820"/>
                <a:gd name="GluePoint35X" fmla="*/ 16678039.4861831 w 10422"/>
                <a:gd name="GluePoint35Y" fmla="*/ 7.35388496468214 h 19820"/>
                <a:gd name="GluePoint36X" fmla="*/ 16415360.2098446 w 10422"/>
                <a:gd name="GluePoint36Y" fmla="*/ 6.30332996972755 h 19820"/>
                <a:gd name="GluePoint37X" fmla="*/ 15857256.5552677 w 10422"/>
                <a:gd name="GluePoint37Y" fmla="*/ 6.30332996972755 h 19820"/>
                <a:gd name="GluePoint38X" fmla="*/ 16678039.4861831 w 10422"/>
                <a:gd name="GluePoint38Y" fmla="*/ 7.35388496468214 h 19820"/>
                <a:gd name="GluePoint39X" fmla="*/ 16908275.8704663 w 10422"/>
                <a:gd name="GluePoint39Y" fmla="*/ 6.30332996972755 h 19820"/>
                <a:gd name="GluePoint40X" fmla="*/ 17990561.5500864 w 10422"/>
                <a:gd name="GluePoint40Y" fmla="*/ 6.30332996972755 h 19820"/>
                <a:gd name="GluePoint41X" fmla="*/ 18055867.3868739 w 10422"/>
                <a:gd name="GluePoint41Y" fmla="*/ 6.30332996972755 h 19820"/>
                <a:gd name="GluePoint42X" fmla="*/ 17957812.6468048 w 10422"/>
                <a:gd name="GluePoint42Y" fmla="*/ 6.82860746720484 h 19820"/>
                <a:gd name="GluePoint43X" fmla="*/ 19993821.2772021 w 10422"/>
                <a:gd name="GluePoint43Y" fmla="*/ 5.77805247225025 h 19820"/>
                <a:gd name="GluePoint44X" fmla="*/ 19960958.3324698 w 10422"/>
                <a:gd name="GluePoint44Y" fmla="*/ 4.72749747729566 h 19820"/>
                <a:gd name="GluePoint45X" fmla="*/ 18811521.2452504 w 10422"/>
                <a:gd name="GluePoint45Y" fmla="*/ 4.72749747729566 h 19820"/>
                <a:gd name="GluePoint46X" fmla="*/ 19993821.2772021 w 10422"/>
                <a:gd name="GluePoint46Y" fmla="*/ 5.77805247225025 h 19820"/>
                <a:gd name="GluePoint47X" fmla="*/ 21536899.0414508 w 10422"/>
                <a:gd name="GluePoint47Y" fmla="*/ 3.67694248234107 h 19820"/>
                <a:gd name="GluePoint48X" fmla="*/ 20125140.007772 w 10422"/>
                <a:gd name="GluePoint48Y" fmla="*/ 3.67694248234107 h 19820"/>
                <a:gd name="GluePoint49X" fmla="*/ 20519101.9015544 w 10422"/>
                <a:gd name="GluePoint49Y" fmla="*/ 3.15166498486377 h 19820"/>
                <a:gd name="GluePoint50X" fmla="*/ 21340078.7029361 w 10422"/>
                <a:gd name="GluePoint50Y" fmla="*/ 3.67694248234107 h 19820"/>
                <a:gd name="GluePoint51X" fmla="*/ 21372818.1027634 w 10422"/>
                <a:gd name="GluePoint51Y" fmla="*/ 4.20221997981837 h 19820"/>
                <a:gd name="GluePoint52X" fmla="*/ 20847275.1830743 w 10422"/>
                <a:gd name="GluePoint52Y" fmla="*/ 2.62638748738648 h 19820"/>
                <a:gd name="GluePoint53X" fmla="*/ 22423658.7530225 w 10422"/>
                <a:gd name="GluePoint53Y" fmla="*/ 2.62638748738648 h 19820"/>
                <a:gd name="GluePoint54X" fmla="*/ 21504125.4291883 w 10422"/>
                <a:gd name="GluePoint54Y" fmla="*/ 1.05055499495459 h 19820"/>
                <a:gd name="GluePoint55X" fmla="*/ 22653613.8350604 w 10422"/>
                <a:gd name="GluePoint55Y" fmla="*/ 1.57583249243189 h 19820"/>
                <a:gd name="GluePoint56X" fmla="*/ 22456411.4576857 w 10422"/>
                <a:gd name="GluePoint56Y" fmla="*/ 0 h 19820"/>
                <a:gd name="GluePoint57X" fmla="*/ 22916260.7996546 w 10422"/>
                <a:gd name="GluePoint57Y" fmla="*/ 0.525277497477296 h 19820"/>
                <a:gd name="GluePoint58X" fmla="*/ 21635503.0811744 w 10422"/>
                <a:gd name="GluePoint58Y" fmla="*/ 0.525277497477296 h 19820"/>
                <a:gd name="GluePoint59X" fmla="*/ 21635503.0811744 w 10422"/>
                <a:gd name="GluePoint59Y" fmla="*/ 0 h 19820"/>
                <a:gd name="GluePoint60X" fmla="*/ 21766810.4075993 w 10422"/>
                <a:gd name="GluePoint60Y" fmla="*/ 0 h 198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</a:cxnLst>
              <a:rect l="textAreaLeft" t="textAreaTop" r="textAreaRight" b="textAreaBottom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83" name="íŝ1íḋe"/>
            <p:cNvSpPr/>
            <p:nvPr/>
          </p:nvSpPr>
          <p:spPr>
            <a:xfrm>
              <a:off x="5397120" y="5535720"/>
              <a:ext cx="1505160" cy="388800"/>
            </a:xfrm>
            <a:custGeom>
              <a:avLst/>
              <a:gdLst>
                <a:gd name="textAreaLeft" fmla="*/ 0 w 1505160"/>
                <a:gd name="textAreaRight" fmla="*/ 1509480 w 1505160"/>
                <a:gd name="textAreaTop" fmla="*/ 0 h 388800"/>
                <a:gd name="textAreaBottom" fmla="*/ 393120 h 388800"/>
                <a:gd name="GluePoint1X" fmla="*/ 0 w 1092"/>
                <a:gd name="GluePoint1Y" fmla="*/ 0 h 4193"/>
                <a:gd name="GluePoint2X" fmla="*/ 660357541.95055 w 1092"/>
                <a:gd name="GluePoint2Y" fmla="*/ 0 h 4193"/>
                <a:gd name="GluePoint3X" fmla="*/ 587077841.862637 w 1092"/>
                <a:gd name="GluePoint3Y" fmla="*/ 0 h 4193"/>
                <a:gd name="GluePoint4X" fmla="*/ 218030032.934066 w 1092"/>
                <a:gd name="GluePoint4Y" fmla="*/ 0 h 4193"/>
                <a:gd name="GluePoint5X" fmla="*/ 70559680.5659341 w 1092"/>
                <a:gd name="GluePoint5Y" fmla="*/ 0 h 4193"/>
                <a:gd name="GluePoint6X" fmla="*/ 1250326382.7967 w 1092"/>
                <a:gd name="GluePoint6Y" fmla="*/ 0 h 4193"/>
                <a:gd name="GluePoint7X" fmla="*/ 1397796777.29121 w 1092"/>
                <a:gd name="GluePoint7Y" fmla="*/ 0 h 4193"/>
                <a:gd name="GluePoint8X" fmla="*/ 2058350777.5 w 1092"/>
                <a:gd name="GluePoint8Y" fmla="*/ 0 h 4193"/>
                <a:gd name="GluePoint9X" fmla="*/ 1545233064.74176 w 1092"/>
                <a:gd name="GluePoint9Y" fmla="*/ 0 h 4193"/>
                <a:gd name="GluePoint10X" fmla="*/ 439654437.423077 w 1092"/>
                <a:gd name="GluePoint10Y" fmla="*/ 0 h 4193"/>
                <a:gd name="GluePoint11X" fmla="*/ 0 w 1092"/>
                <a:gd name="GluePoint11Y" fmla="*/ 0 h 4193"/>
                <a:gd name="GluePoint12X" fmla="*/ 3382897611.24176 w 1092"/>
                <a:gd name="GluePoint12Y" fmla="*/ 0 h 4193"/>
                <a:gd name="GluePoint13X" fmla="*/ 3530368855.92308 w 1092"/>
                <a:gd name="GluePoint13Y" fmla="*/ 0 h 4193"/>
                <a:gd name="GluePoint14X" fmla="*/ 4489397829.57692 w 1092"/>
                <a:gd name="GluePoint14Y" fmla="*/ 0 h 4193"/>
                <a:gd name="GluePoint15X" fmla="*/ 4415241180.93956 w 1092"/>
                <a:gd name="GluePoint15Y" fmla="*/ 0 h 4193"/>
                <a:gd name="GluePoint16X" fmla="*/ 3751992586.39011 w 1092"/>
                <a:gd name="GluePoint16Y" fmla="*/ 0 h 4193"/>
                <a:gd name="GluePoint17X" fmla="*/ 4415241180.93956 w 1092"/>
                <a:gd name="GluePoint17Y" fmla="*/ 0 h 4193"/>
                <a:gd name="GluePoint18X" fmla="*/ 4341781398.26374 w 1092"/>
                <a:gd name="GluePoint18Y" fmla="*/ 0 h 4193"/>
                <a:gd name="GluePoint19X" fmla="*/ 3530368855.92308 w 1092"/>
                <a:gd name="GluePoint19Y" fmla="*/ 0 h 4193"/>
                <a:gd name="GluePoint20X" fmla="*/ 3604522234.02198 w 1092"/>
                <a:gd name="GluePoint20Y" fmla="*/ 0 h 4193"/>
                <a:gd name="GluePoint21X" fmla="*/ 4120350005.32967 w 1092"/>
                <a:gd name="GluePoint21Y" fmla="*/ 0 h 4193"/>
                <a:gd name="GluePoint22X" fmla="*/ 3017234564.52198 w 1092"/>
                <a:gd name="GluePoint22Y" fmla="*/ 0 h 4193"/>
                <a:gd name="GluePoint23X" fmla="*/ 3162011203.37363 w 1092"/>
                <a:gd name="GluePoint23Y" fmla="*/ 0 h 4193"/>
                <a:gd name="GluePoint24X" fmla="*/ 4781632512.23626 w 1092"/>
                <a:gd name="GluePoint24Y" fmla="*/ 0 h 4193"/>
                <a:gd name="GluePoint25X" fmla="*/ 4929065647.86813 w 1092"/>
                <a:gd name="GluePoint25Y" fmla="*/ 0 h 4193"/>
                <a:gd name="GluePoint26X" fmla="*/ 5002335383.15385 w 1092"/>
                <a:gd name="GluePoint26Y" fmla="*/ 0 h 4193"/>
                <a:gd name="GluePoint27X" fmla="*/ 4854912197.00549 w 1092"/>
                <a:gd name="GluePoint27Y" fmla="*/ 0 h 4193"/>
                <a:gd name="GluePoint28X" fmla="*/ 3017234564.52198 w 1092"/>
                <a:gd name="GluePoint28Y" fmla="*/ 0 h 4193"/>
                <a:gd name="GluePoint29X" fmla="*/ 2869764212.15385 w 1092"/>
                <a:gd name="GluePoint29Y" fmla="*/ 0 h 4193"/>
                <a:gd name="GluePoint30X" fmla="*/ 3457098825.75275 w 1092"/>
                <a:gd name="GluePoint30Y" fmla="*/ 0 h 4193"/>
                <a:gd name="GluePoint31X" fmla="*/ 5887207769.44506 w 1092"/>
                <a:gd name="GluePoint31Y" fmla="*/ 0 h 4193"/>
                <a:gd name="GluePoint32X" fmla="*/ 6401070345.42308 w 1092"/>
                <a:gd name="GluePoint32Y" fmla="*/ 0 h 4193"/>
                <a:gd name="GluePoint33X" fmla="*/ 7359225786.59341 w 1092"/>
                <a:gd name="GluePoint33Y" fmla="*/ 0 h 4193"/>
                <a:gd name="GluePoint34X" fmla="*/ 6991001073.39011 w 1092"/>
                <a:gd name="GluePoint34Y" fmla="*/ 0 h 4193"/>
                <a:gd name="GluePoint35X" fmla="*/ 5813941228.1044 w 1092"/>
                <a:gd name="GluePoint35Y" fmla="*/ 0 h 4193"/>
                <a:gd name="GluePoint36X" fmla="*/ 5961412415.34066 w 1092"/>
                <a:gd name="GluePoint36Y" fmla="*/ 0 h 4193"/>
                <a:gd name="GluePoint37X" fmla="*/ 7727570104.23077 w 1092"/>
                <a:gd name="GluePoint37Y" fmla="*/ 0 h 4193"/>
                <a:gd name="GluePoint38X" fmla="*/ 7946500151.81868 w 1092"/>
                <a:gd name="GluePoint38Y" fmla="*/ 0 h 4193"/>
                <a:gd name="GluePoint39X" fmla="*/ 7064318939.97253 w 1092"/>
                <a:gd name="GluePoint39Y" fmla="*/ 0 h 4193"/>
                <a:gd name="GluePoint40X" fmla="*/ 5961412415.34066 w 1092"/>
                <a:gd name="GluePoint40Y" fmla="*/ 0 h 4193"/>
                <a:gd name="GluePoint41X" fmla="*/ 5666324792.96154 w 1092"/>
                <a:gd name="GluePoint41Y" fmla="*/ 0 h 4193"/>
                <a:gd name="GluePoint42X" fmla="*/ 7211754599.35714 w 1092"/>
                <a:gd name="GluePoint42Y" fmla="*/ 0 h 4193"/>
                <a:gd name="GluePoint43X" fmla="*/ 7211754599.35714 w 1092"/>
                <a:gd name="GluePoint43Y" fmla="*/ 0 h 4193"/>
                <a:gd name="GluePoint44X" fmla="*/ 6401070345.42308 w 1092"/>
                <a:gd name="GluePoint44Y" fmla="*/ 0 h 4193"/>
                <a:gd name="GluePoint45X" fmla="*/ 6474533329.7033 w 1092"/>
                <a:gd name="GluePoint45Y" fmla="*/ 0 h 4193"/>
                <a:gd name="GluePoint46X" fmla="*/ 6843397180.41758 w 1092"/>
                <a:gd name="GluePoint46Y" fmla="*/ 0 h 4193"/>
                <a:gd name="GluePoint47X" fmla="*/ 0 w 1092"/>
                <a:gd name="GluePoint47Y" fmla="*/ 0 h 4193"/>
                <a:gd name="GluePoint48X" fmla="*/ 0 w 1092"/>
                <a:gd name="GluePoint48Y" fmla="*/ 0 h 4193"/>
                <a:gd name="GluePoint49X" fmla="*/ 0 w 1092"/>
                <a:gd name="GluePoint49Y" fmla="*/ 0 h 4193"/>
                <a:gd name="GluePoint50X" fmla="*/ 0 w 1092"/>
                <a:gd name="GluePoint50Y" fmla="*/ 0 h 4193"/>
                <a:gd name="GluePoint51X" fmla="*/ 0 w 1092"/>
                <a:gd name="GluePoint51Y" fmla="*/ 0 h 4193"/>
                <a:gd name="GluePoint52X" fmla="*/ 0 w 1092"/>
                <a:gd name="GluePoint52Y" fmla="*/ 0 h 4193"/>
                <a:gd name="GluePoint53X" fmla="*/ 0 w 1092"/>
                <a:gd name="GluePoint53Y" fmla="*/ 0 h 4193"/>
                <a:gd name="GluePoint54X" fmla="*/ 0 w 1092"/>
                <a:gd name="GluePoint54Y" fmla="*/ 0 h 4193"/>
                <a:gd name="GluePoint55X" fmla="*/ 0 w 1092"/>
                <a:gd name="GluePoint55Y" fmla="*/ 0 h 4193"/>
                <a:gd name="GluePoint56X" fmla="*/ 0 w 1092"/>
                <a:gd name="GluePoint56Y" fmla="*/ 0 h 4193"/>
                <a:gd name="GluePoint57X" fmla="*/ 0 w 1092"/>
                <a:gd name="GluePoint57Y" fmla="*/ 0 h 4193"/>
                <a:gd name="GluePoint58X" fmla="*/ 0 w 1092"/>
                <a:gd name="GluePoint58Y" fmla="*/ 0 h 4193"/>
                <a:gd name="GluePoint59X" fmla="*/ 0 w 1092"/>
                <a:gd name="GluePoint59Y" fmla="*/ 0 h 4193"/>
                <a:gd name="GluePoint60X" fmla="*/ 0 w 1092"/>
                <a:gd name="GluePoint60Y" fmla="*/ 0 h 4193"/>
                <a:gd name="GluePoint61X" fmla="*/ 0 w 1092"/>
                <a:gd name="GluePoint61Y" fmla="*/ 0 h 4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</a:cxnLst>
              <a:rect l="textAreaLeft" t="textAreaTop" r="textAreaRight" b="textAreaBottom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84" name="iṩ1íďé"/>
            <p:cNvSpPr/>
            <p:nvPr/>
          </p:nvSpPr>
          <p:spPr>
            <a:xfrm>
              <a:off x="3411720" y="739800"/>
              <a:ext cx="5359320" cy="5043600"/>
            </a:xfrm>
            <a:custGeom>
              <a:avLst/>
              <a:gdLst>
                <a:gd name="textAreaLeft" fmla="*/ 0 w 5359320"/>
                <a:gd name="textAreaRight" fmla="*/ 5363640 w 5359320"/>
                <a:gd name="textAreaTop" fmla="*/ 0 h 5043600"/>
                <a:gd name="textAreaBottom" fmla="*/ 5047920 h 5043600"/>
                <a:gd name="GluePoint1X" fmla="*/ 14447.3695621167 w 14022"/>
                <a:gd name="GluePoint1Y" fmla="*/ 0 h 14899"/>
                <a:gd name="GluePoint2X" fmla="*/ 28905.3567251462 w 14022"/>
                <a:gd name="GluePoint2Y" fmla="*/ 3804.85307738774 h 14899"/>
                <a:gd name="GluePoint3X" fmla="*/ 21459.2332049636 w 14022"/>
                <a:gd name="GluePoint3Y" fmla="*/ 7157.37438754279 h 14899"/>
                <a:gd name="GluePoint4X" fmla="*/ 21133.2728569391 w 14022"/>
                <a:gd name="GluePoint4Y" fmla="*/ 6997.50661118196 h 14899"/>
                <a:gd name="GluePoint5X" fmla="*/ 28304.4005134788 w 14022"/>
                <a:gd name="GluePoint5Y" fmla="*/ 3804.85307738774 h 14899"/>
                <a:gd name="GluePoint6X" fmla="*/ 14447.3695621167 w 14022"/>
                <a:gd name="GluePoint6Y" fmla="*/ 168.331364521109 h 14899"/>
                <a:gd name="GluePoint7X" fmla="*/ 590.338610754529 w 14022"/>
                <a:gd name="GluePoint7Y" fmla="*/ 3804.85307738774 h 14899"/>
                <a:gd name="GluePoint8X" fmla="*/ 7816.67779204108 w 14022"/>
                <a:gd name="GluePoint8Y" fmla="*/ 7014.43378750252 h 14899"/>
                <a:gd name="GluePoint9X" fmla="*/ 7544.86720867209 w 14022"/>
                <a:gd name="GluePoint9Y" fmla="*/ 7157.37438754279 h 14899"/>
                <a:gd name="GluePoint10X" fmla="*/ 0 w 14022"/>
                <a:gd name="GluePoint10Y" fmla="*/ 3804.85307738774 h 14899"/>
                <a:gd name="GluePoint11X" fmla="*/ 14447.3695621167 w 14022"/>
                <a:gd name="GluePoint11Y" fmla="*/ 0 h 148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385" name="矩形 21"/>
          <p:cNvSpPr/>
          <p:nvPr/>
        </p:nvSpPr>
        <p:spPr>
          <a:xfrm>
            <a:off x="313200" y="412560"/>
            <a:ext cx="683280" cy="683280"/>
          </a:xfrm>
          <a:prstGeom prst="rect">
            <a:avLst/>
          </a:prstGeom>
          <a:noFill/>
          <a:ln w="76200">
            <a:solidFill>
              <a:srgbClr val="b92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cxnSp>
        <p:nvCxnSpPr>
          <p:cNvPr id="386" name="直接连接符 22"/>
          <p:cNvCxnSpPr/>
          <p:nvPr/>
        </p:nvCxnSpPr>
        <p:spPr>
          <a:xfrm>
            <a:off x="653760" y="1130040"/>
            <a:ext cx="4320" cy="404604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cxnSp>
        <p:nvCxnSpPr>
          <p:cNvPr id="387" name="直接连接符 23"/>
          <p:cNvCxnSpPr/>
          <p:nvPr/>
        </p:nvCxnSpPr>
        <p:spPr>
          <a:xfrm>
            <a:off x="660240" y="5171760"/>
            <a:ext cx="4320" cy="1694880"/>
          </a:xfrm>
          <a:prstGeom prst="straightConnector1">
            <a:avLst/>
          </a:prstGeom>
          <a:ln w="76200">
            <a:solidFill>
              <a:srgbClr val="b92917"/>
            </a:solidFill>
            <a:round/>
          </a:ln>
        </p:spPr>
      </p:cxnSp>
      <p:sp>
        <p:nvSpPr>
          <p:cNvPr id="388" name="等腰三角形 24"/>
          <p:cNvSpPr/>
          <p:nvPr/>
        </p:nvSpPr>
        <p:spPr>
          <a:xfrm>
            <a:off x="10872360" y="5535720"/>
            <a:ext cx="1315440" cy="1317960"/>
          </a:xfrm>
          <a:prstGeom prst="triangle">
            <a:avLst>
              <a:gd name="adj" fmla="val 10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84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E86C94-5328-43A6-9E42-4CA7F9BCBCF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CBADD4-52BA-42A7-89D4-F20ECFF3312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372240" y="10800"/>
            <a:ext cx="9755280" cy="685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尾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5764320" y="2590200"/>
            <a:ext cx="6423480" cy="42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0" y="2495160"/>
            <a:ext cx="5760000" cy="432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87800" cy="406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8E6B2C-F557-4830-9F98-C97892DA2CE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微软雅黑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838080" y="0"/>
            <a:ext cx="5094360" cy="68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0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31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32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33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4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5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6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7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8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9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0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1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2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5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47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48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49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53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1130400"/>
            <a:ext cx="12187800" cy="239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84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目录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10440"/>
            <a:ext cx="12187800" cy="342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自定义版式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图片 2" descr=""/>
          <p:cNvPicPr/>
          <p:nvPr/>
        </p:nvPicPr>
        <p:blipFill>
          <a:blip r:embed="rId2"/>
          <a:srcRect l="0" t="0" r="27993" b="0"/>
          <a:stretch/>
        </p:blipFill>
        <p:spPr>
          <a:xfrm>
            <a:off x="0" y="-5400"/>
            <a:ext cx="12187800" cy="685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矩形 3"/>
          <p:cNvSpPr/>
          <p:nvPr/>
        </p:nvSpPr>
        <p:spPr>
          <a:xfrm>
            <a:off x="0" y="2077920"/>
            <a:ext cx="12187800" cy="4775760"/>
          </a:xfrm>
          <a:prstGeom prst="rect">
            <a:avLst/>
          </a:prstGeom>
          <a:gradFill rotWithShape="0"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  <a:ea typeface="等线"/>
            </a:endParaRPr>
          </a:p>
        </p:txBody>
      </p:sp>
      <p:sp>
        <p:nvSpPr>
          <p:cNvPr id="414" name="矩形 4"/>
          <p:cNvSpPr/>
          <p:nvPr/>
        </p:nvSpPr>
        <p:spPr>
          <a:xfrm rot="10800000">
            <a:off x="4320" y="-1080"/>
            <a:ext cx="12187800" cy="3213360"/>
          </a:xfrm>
          <a:prstGeom prst="rect">
            <a:avLst/>
          </a:prstGeom>
          <a:gradFill rotWithShape="0"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  <a:ea typeface="等线"/>
            </a:endParaRPr>
          </a:p>
        </p:txBody>
      </p:sp>
      <p:sp>
        <p:nvSpPr>
          <p:cNvPr id="415" name="矩形 5"/>
          <p:cNvSpPr/>
          <p:nvPr/>
        </p:nvSpPr>
        <p:spPr>
          <a:xfrm>
            <a:off x="0" y="0"/>
            <a:ext cx="12187800" cy="6807600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  <a:ea typeface="等线"/>
            </a:endParaRPr>
          </a:p>
        </p:txBody>
      </p:sp>
      <p:sp>
        <p:nvSpPr>
          <p:cNvPr id="416" name="文本框 6"/>
          <p:cNvSpPr/>
          <p:nvPr/>
        </p:nvSpPr>
        <p:spPr>
          <a:xfrm>
            <a:off x="4760640" y="564480"/>
            <a:ext cx="26661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本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PPT</a:t>
            </a: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模板正参与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7" name="矩形 7"/>
          <p:cNvSpPr/>
          <p:nvPr/>
        </p:nvSpPr>
        <p:spPr>
          <a:xfrm>
            <a:off x="3602520" y="2482560"/>
            <a:ext cx="4983120" cy="395640"/>
          </a:xfrm>
          <a:prstGeom prst="rect">
            <a:avLst/>
          </a:prstGeom>
          <a:gradFill rotWithShape="0">
            <a:gsLst>
              <a:gs pos="0">
                <a:srgbClr val="cb9b53">
                  <a:alpha val="70000"/>
                </a:srgbClr>
              </a:gs>
              <a:gs pos="100000">
                <a:srgbClr val="cb9b53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1" lang="en-US" sz="2400" strike="noStrike" u="none">
              <a:solidFill>
                <a:srgbClr val="0e5177"/>
              </a:solidFill>
              <a:effectLst/>
              <a:uFillTx/>
              <a:latin typeface="Segoe UI"/>
              <a:ea typeface="微软雅黑"/>
            </a:endParaRPr>
          </a:p>
        </p:txBody>
      </p:sp>
      <p:sp>
        <p:nvSpPr>
          <p:cNvPr id="418" name="文本框 8"/>
          <p:cNvSpPr/>
          <p:nvPr/>
        </p:nvSpPr>
        <p:spPr>
          <a:xfrm>
            <a:off x="4049640" y="2517840"/>
            <a:ext cx="40888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 </a:t>
            </a: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第一届高校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PPT</a:t>
            </a: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模板设计大赛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9" name="文本框 10"/>
          <p:cNvSpPr/>
          <p:nvPr/>
        </p:nvSpPr>
        <p:spPr>
          <a:xfrm>
            <a:off x="6133680" y="4825080"/>
            <a:ext cx="254160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0" lang="zh-CN" sz="1800" spc="15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微信扫码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0" lang="zh-CN" sz="1800" spc="15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来聆听模板作者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0" lang="zh-CN" sz="1800" spc="150" strike="noStrike" u="none">
                <a:solidFill>
                  <a:srgbClr val="ffffff"/>
                </a:solidFill>
                <a:effectLst/>
                <a:uFillTx/>
                <a:latin typeface="微软雅黑"/>
                <a:ea typeface="微软雅黑"/>
              </a:rPr>
              <a:t>设计灵感、制作思路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20" name="图片 11" descr=""/>
          <p:cNvPicPr/>
          <p:nvPr/>
        </p:nvPicPr>
        <p:blipFill>
          <a:blip r:embed="rId3"/>
          <a:stretch/>
        </p:blipFill>
        <p:spPr>
          <a:xfrm>
            <a:off x="-615240" y="3772080"/>
            <a:ext cx="13812840" cy="399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1" name="图片 12" descr=""/>
          <p:cNvPicPr/>
          <p:nvPr/>
        </p:nvPicPr>
        <p:blipFill>
          <a:blip r:embed="rId4"/>
          <a:stretch/>
        </p:blipFill>
        <p:spPr>
          <a:xfrm>
            <a:off x="1683720" y="716760"/>
            <a:ext cx="8820360" cy="184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2" name="文本框 13"/>
          <p:cNvSpPr/>
          <p:nvPr/>
        </p:nvSpPr>
        <p:spPr>
          <a:xfrm>
            <a:off x="3742200" y="2971800"/>
            <a:ext cx="19792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100" strike="noStrike" u="none">
                <a:solidFill>
                  <a:srgbClr val="bfbfbf"/>
                </a:solidFill>
                <a:effectLst/>
                <a:uFillTx/>
                <a:latin typeface="微软雅黑"/>
                <a:ea typeface="微软雅黑"/>
              </a:rPr>
              <a:t>活动主办：秋叶</a:t>
            </a:r>
            <a:r>
              <a:rPr b="0" lang="en-US" sz="1100" strike="noStrike" u="none">
                <a:solidFill>
                  <a:srgbClr val="bfbfbf"/>
                </a:solidFill>
                <a:effectLst/>
                <a:uFillTx/>
                <a:latin typeface="微软雅黑"/>
                <a:ea typeface="微软雅黑"/>
              </a:rPr>
              <a:t>PPT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3" name="文本框 14"/>
          <p:cNvSpPr/>
          <p:nvPr/>
        </p:nvSpPr>
        <p:spPr>
          <a:xfrm>
            <a:off x="6079680" y="2971800"/>
            <a:ext cx="24886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100" strike="noStrike" u="none">
                <a:solidFill>
                  <a:srgbClr val="bfbfbf"/>
                </a:solidFill>
                <a:effectLst/>
                <a:uFillTx/>
                <a:latin typeface="微软雅黑"/>
                <a:ea typeface="微软雅黑"/>
              </a:rPr>
              <a:t>技术支持：微软听听文档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" name="矩形 15"/>
          <p:cNvSpPr/>
          <p:nvPr/>
        </p:nvSpPr>
        <p:spPr>
          <a:xfrm>
            <a:off x="3600720" y="3494880"/>
            <a:ext cx="2314080" cy="231408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标注页">
    <p:bg>
      <p:bgPr>
        <a:solidFill>
          <a:srgbClr val="e73a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矩形 5"/>
          <p:cNvSpPr/>
          <p:nvPr/>
        </p:nvSpPr>
        <p:spPr>
          <a:xfrm>
            <a:off x="440640" y="759960"/>
            <a:ext cx="6372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标注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6" name="矩形 10"/>
          <p:cNvSpPr/>
          <p:nvPr/>
        </p:nvSpPr>
        <p:spPr>
          <a:xfrm>
            <a:off x="2572560" y="759960"/>
            <a:ext cx="1397520" cy="20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30000"/>
              </a:lnSpc>
              <a:tabLst>
                <a:tab algn="l" pos="0"/>
              </a:tabLst>
            </a:pP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使用说明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声明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7" name="矩形 11"/>
          <p:cNvSpPr/>
          <p:nvPr/>
        </p:nvSpPr>
        <p:spPr>
          <a:xfrm>
            <a:off x="4152960" y="759960"/>
            <a:ext cx="7070040" cy="25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30000"/>
              </a:lnSpc>
              <a:tabLst>
                <a:tab algn="l" pos="0"/>
              </a:tabLst>
            </a:pP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本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PPT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模板为作者原创，著作权归作者所有。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0000"/>
              </a:lnSpc>
              <a:tabLst>
                <a:tab algn="l" pos="0"/>
              </a:tabLst>
            </a:pP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您仅可以个人非商业用途使用本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PPT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模板，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Century Gothic"/>
                <a:ea typeface="微软雅黑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，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Century Gothic"/>
                <a:ea typeface="微软雅黑"/>
              </a:rPr>
              <a:t>否则将承担法律责任。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OfficePLUS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尊重知识产权并注重保护用户享有的各项权利。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13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OfficePLUS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拥有对本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PPT</a:t>
            </a:r>
            <a:r>
              <a:rPr b="0" lang="zh-CN" sz="14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模板进行展示、报道、宣传及用于市场活动的权利，若在比赛或商业应用过程中发生版权纠纷，其法律责任由作者本人承担。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8" name="矩形 12"/>
          <p:cNvSpPr/>
          <p:nvPr/>
        </p:nvSpPr>
        <p:spPr>
          <a:xfrm>
            <a:off x="440640" y="182520"/>
            <a:ext cx="833760" cy="24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rgbClr val="ffffff"/>
                </a:solidFill>
                <a:effectLst/>
                <a:uFillTx/>
                <a:latin typeface="Segoe UI Light"/>
                <a:ea typeface="微软雅黑"/>
              </a:rPr>
              <a:t>OfficePLUS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84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Click to edit the outline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Second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标题和内容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标题和内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1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59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60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1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2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4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8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9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0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1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2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3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74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75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76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7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8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9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80" name="图片 24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74400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直接连接符 26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1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85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86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7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8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9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0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1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2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3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4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5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6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7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8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9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00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101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102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3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4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5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06" name="图片 24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74400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8" name="直接连接符 26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152040" y="2036520"/>
            <a:ext cx="6780960" cy="397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378600" y="2525040"/>
            <a:ext cx="4080240" cy="189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3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114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115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116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17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18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19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0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1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2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3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4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5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6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7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8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29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30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131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132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33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34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35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36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1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142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143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144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5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6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7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8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9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0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1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2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3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4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5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6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7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58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159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160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61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62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63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64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515600" y="2603880"/>
            <a:ext cx="3068280" cy="231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88200" y="2603880"/>
            <a:ext cx="3068280" cy="231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7635600" y="2603880"/>
            <a:ext cx="3068280" cy="231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72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173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174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175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6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7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8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9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0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1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2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3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4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5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6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7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8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89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190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191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92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93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94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95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077840" y="1647000"/>
            <a:ext cx="3501360" cy="448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01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202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203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204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5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6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7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8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9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0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1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2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3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4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5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6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7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18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219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220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21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22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23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224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400" y="1980000"/>
            <a:ext cx="3132720" cy="224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0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231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232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233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4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5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6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7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8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9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0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1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2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3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4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5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6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47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248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249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50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51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52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253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5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207680" y="2828160"/>
            <a:ext cx="3772440" cy="21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ísḷïḋé"/>
          <p:cNvGrpSpPr/>
          <p:nvPr/>
        </p:nvGrpSpPr>
        <p:grpSpPr>
          <a:xfrm>
            <a:off x="2018880" y="-653040"/>
            <a:ext cx="8150040" cy="8159760"/>
            <a:chOff x="2018880" y="-653040"/>
            <a:chExt cx="8150040" cy="8159760"/>
          </a:xfrm>
        </p:grpSpPr>
        <p:sp>
          <p:nvSpPr>
            <p:cNvPr id="288" name="iṣ1íḋê"/>
            <p:cNvSpPr/>
            <p:nvPr/>
          </p:nvSpPr>
          <p:spPr>
            <a:xfrm>
              <a:off x="5620320" y="2841840"/>
              <a:ext cx="971280" cy="2325600"/>
            </a:xfrm>
            <a:custGeom>
              <a:avLst/>
              <a:gdLst>
                <a:gd name="textAreaLeft" fmla="*/ 0 w 971280"/>
                <a:gd name="textAreaRight" fmla="*/ 975600 w 971280"/>
                <a:gd name="textAreaTop" fmla="*/ 0 h 2325600"/>
                <a:gd name="textAreaBottom" fmla="*/ 2329920 h 2325600"/>
                <a:gd name="GluePoint1X" fmla="*/ 0 w 6472"/>
                <a:gd name="GluePoint1Y" fmla="*/ 77134307.5690037 h 2710"/>
                <a:gd name="GluePoint2X" fmla="*/ 0 w 6472"/>
                <a:gd name="GluePoint2Y" fmla="*/ 77134307.5690037 h 2710"/>
                <a:gd name="GluePoint3X" fmla="*/ 0 w 6472"/>
                <a:gd name="GluePoint3Y" fmla="*/ 8781190.39852398 h 2710"/>
                <a:gd name="GluePoint4X" fmla="*/ 0 w 6472"/>
                <a:gd name="GluePoint4Y" fmla="*/ 0 h 2710"/>
                <a:gd name="GluePoint5X" fmla="*/ 0 w 6472"/>
                <a:gd name="GluePoint5Y" fmla="*/ 8781190.39852398 h 2710"/>
                <a:gd name="GluePoint6X" fmla="*/ 0 w 6472"/>
                <a:gd name="GluePoint6Y" fmla="*/ 69944437.6291513 h 2710"/>
                <a:gd name="GluePoint7X" fmla="*/ 0 w 6472"/>
                <a:gd name="GluePoint7Y" fmla="*/ 92327592.2505535 h 2710"/>
                <a:gd name="GluePoint8X" fmla="*/ 0 w 6472"/>
                <a:gd name="GluePoint8Y" fmla="*/ 69944437.6291513 h 2710"/>
                <a:gd name="GluePoint9X" fmla="*/ 0 w 6472"/>
                <a:gd name="GluePoint9Y" fmla="*/ 8781190.39852398 h 2710"/>
                <a:gd name="GluePoint10X" fmla="*/ 0 w 6472"/>
                <a:gd name="GluePoint10Y" fmla="*/ 0 h 2710"/>
                <a:gd name="GluePoint11X" fmla="*/ 0 w 6472"/>
                <a:gd name="GluePoint11Y" fmla="*/ 8781190.39852398 h 2710"/>
                <a:gd name="GluePoint12X" fmla="*/ 0 w 6472"/>
                <a:gd name="GluePoint12Y" fmla="*/ 77134307.5690037 h 27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</a:cxnLst>
              <a:rect l="textAreaLeft" t="textAreaTop" r="textAreaRight" b="textAreaBottom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89" name="i$ḻïďê"/>
            <p:cNvSpPr/>
            <p:nvPr/>
          </p:nvSpPr>
          <p:spPr>
            <a:xfrm>
              <a:off x="2853720" y="1235160"/>
              <a:ext cx="781920" cy="1044000"/>
            </a:xfrm>
            <a:custGeom>
              <a:avLst/>
              <a:gdLst>
                <a:gd name="textAreaLeft" fmla="*/ 0 w 781920"/>
                <a:gd name="textAreaRight" fmla="*/ 786240 w 781920"/>
                <a:gd name="textAreaTop" fmla="*/ 0 h 1044000"/>
                <a:gd name="textAreaBottom" fmla="*/ 1048320 h 1044000"/>
                <a:gd name="GluePoint1X" fmla="*/ 13.4320054945055 w 2912"/>
                <a:gd name="GluePoint1Y" fmla="*/ 51810.2129120879 h 2184"/>
                <a:gd name="GluePoint2X" fmla="*/ 5.22355769230769 w 2912"/>
                <a:gd name="GluePoint2Y" fmla="*/ 51810.2129120879 h 2184"/>
                <a:gd name="GluePoint3X" fmla="*/ 0 w 2912"/>
                <a:gd name="GluePoint3Y" fmla="*/ 55052.5851648352 h 2184"/>
                <a:gd name="GluePoint4X" fmla="*/ 5.96978021978022 w 2912"/>
                <a:gd name="GluePoint4Y" fmla="*/ 62180.2252747253 h 2184"/>
                <a:gd name="GluePoint5X" fmla="*/ 39.549793956044 w 2912"/>
                <a:gd name="GluePoint5Y" fmla="*/ 66715.0302197802 h 2184"/>
                <a:gd name="GluePoint6X" fmla="*/ 44.0271291208791 w 2912"/>
                <a:gd name="GluePoint6Y" fmla="*/ 60894.4340659341 h 2184"/>
                <a:gd name="GluePoint7X" fmla="*/ 28.356456043956 w 2912"/>
                <a:gd name="GluePoint7Y" fmla="*/ 56347.6744505495 h 2184"/>
                <a:gd name="GluePoint8X" fmla="*/ 21.6404532967033 w 2912"/>
                <a:gd name="GluePoint8Y" fmla="*/ 40134.4848901099 h 2184"/>
                <a:gd name="GluePoint9X" fmla="*/ 29.8489010989011 w 2912"/>
                <a:gd name="GluePoint9Y" fmla="*/ 24602.7115384615 h 2184"/>
                <a:gd name="GluePoint10X" fmla="*/ 35.0724587912088 w 2912"/>
                <a:gd name="GluePoint10Y" fmla="*/ 25883.1895604396 h 2184"/>
                <a:gd name="GluePoint11X" fmla="*/ 41.7884615384615 w 2912"/>
                <a:gd name="GluePoint11Y" fmla="*/ 34956.7843406593 h 2184"/>
                <a:gd name="GluePoint12X" fmla="*/ 38.8035714285714 w 2912"/>
                <a:gd name="GluePoint12Y" fmla="*/ 36247.8887362637 h 2184"/>
                <a:gd name="GluePoint13X" fmla="*/ 30.5951236263736 w 2912"/>
                <a:gd name="GluePoint13Y" fmla="*/ 36247.8887362637 h 2184"/>
                <a:gd name="GluePoint14X" fmla="*/ 28.356456043956 w 2912"/>
                <a:gd name="GluePoint14Y" fmla="*/ 40799.9615384615 h 2184"/>
                <a:gd name="GluePoint15X" fmla="*/ 37.3111263736264 w 2912"/>
                <a:gd name="GluePoint15Y" fmla="*/ 42091.0659340659 h 2184"/>
                <a:gd name="GluePoint16X" fmla="*/ 41.7884615384615 w 2912"/>
                <a:gd name="GluePoint16Y" fmla="*/ 42091.0659340659 h 2184"/>
                <a:gd name="GluePoint17X" fmla="*/ 41.042239010989 w 2912"/>
                <a:gd name="GluePoint17Y" fmla="*/ 47911.6620879121 h 2184"/>
                <a:gd name="GluePoint18X" fmla="*/ 41.042239010989 w 2912"/>
                <a:gd name="GluePoint18Y" fmla="*/ 51810.2129120879 h 2184"/>
                <a:gd name="GluePoint19X" fmla="*/ 49.9969093406593 w 2912"/>
                <a:gd name="GluePoint19Y" fmla="*/ 51810.2129120879 h 2184"/>
                <a:gd name="GluePoint20X" fmla="*/ 49.9969093406593 w 2912"/>
                <a:gd name="GluePoint20Y" fmla="*/ 44041.0054945055 h 2184"/>
                <a:gd name="GluePoint21X" fmla="*/ 54.4742445054945 w 2912"/>
                <a:gd name="GluePoint21Y" fmla="*/ 36916.021978022 h 2184"/>
                <a:gd name="GluePoint22X" fmla="*/ 65.6675824175824 w 2912"/>
                <a:gd name="GluePoint22Y" fmla="*/ 35608.978021978 h 2184"/>
                <a:gd name="GluePoint23X" fmla="*/ 74.6222527472527 w 2912"/>
                <a:gd name="GluePoint23Y" fmla="*/ 27176.9505494506 h 2184"/>
                <a:gd name="GluePoint24X" fmla="*/ 79.8458104395604 w 2912"/>
                <a:gd name="GluePoint24Y" fmla="*/ 10987.6703296703 h 2184"/>
                <a:gd name="GluePoint25X" fmla="*/ 82.8307005494506 w 2912"/>
                <a:gd name="GluePoint25Y" fmla="*/ 4512.2239010989 h 2184"/>
                <a:gd name="GluePoint26X" fmla="*/ 41.7884615384615 w 2912"/>
                <a:gd name="GluePoint26Y" fmla="*/ 5156.4478021978 h 2184"/>
                <a:gd name="GluePoint27X" fmla="*/ 17.1631181318681 w 2912"/>
                <a:gd name="GluePoint27Y" fmla="*/ 25883.1895604396 h 2184"/>
                <a:gd name="GluePoint28X" fmla="*/ 12.685782967033 w 2912"/>
                <a:gd name="GluePoint28Y" fmla="*/ 44685.2293956044 h 2184"/>
                <a:gd name="GluePoint29X" fmla="*/ 13.4320054945055 w 2912"/>
                <a:gd name="GluePoint29Y" fmla="*/ 51810.2129120879 h 2184"/>
                <a:gd name="GluePoint30X" fmla="*/ 13.4320054945055 w 2912"/>
                <a:gd name="GluePoint30Y" fmla="*/ 51810.2129120879 h 2184"/>
                <a:gd name="GluePoint31X" fmla="*/ 49.2506868131868 w 2912"/>
                <a:gd name="GluePoint31Y" fmla="*/ 34956.7843406593 h 2184"/>
                <a:gd name="GluePoint32X" fmla="*/ 47.0120192307692 w 2912"/>
                <a:gd name="GluePoint32Y" fmla="*/ 36247.8887362637 h 2184"/>
                <a:gd name="GluePoint33X" fmla="*/ 47.0120192307692 w 2912"/>
                <a:gd name="GluePoint33Y" fmla="*/ 25238.9656593407 h 2184"/>
                <a:gd name="GluePoint34X" fmla="*/ 38.8035714285714 w 2912"/>
                <a:gd name="GluePoint34Y" fmla="*/ 22663.3983516484 h 2184"/>
                <a:gd name="GluePoint35X" fmla="*/ 32.8337912087912 w 2912"/>
                <a:gd name="GluePoint35Y" fmla="*/ 22663.3983516484 h 2184"/>
                <a:gd name="GluePoint36X" fmla="*/ 39.549793956044 w 2912"/>
                <a:gd name="GluePoint36Y" fmla="*/ 14879.5796703297 h 2184"/>
                <a:gd name="GluePoint37X" fmla="*/ 60.4440247252747 w 2912"/>
                <a:gd name="GluePoint37Y" fmla="*/ 7101.07417582418 h 2184"/>
                <a:gd name="GluePoint38X" fmla="*/ 61.9364697802198 w 2912"/>
                <a:gd name="GluePoint38Y" fmla="*/ 18109.9972527473 h 2184"/>
                <a:gd name="GluePoint39X" fmla="*/ 60.4440247252747 w 2912"/>
                <a:gd name="GluePoint39Y" fmla="*/ 29133.5315934066 h 2184"/>
                <a:gd name="GluePoint40X" fmla="*/ 53.728021978022 w 2912"/>
                <a:gd name="GluePoint40Y" fmla="*/ 31084.7994505495 h 2184"/>
                <a:gd name="GluePoint41X" fmla="*/ 49.2506868131868 w 2912"/>
                <a:gd name="GluePoint41Y" fmla="*/ 34956.7843406593 h 21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</a:cxnLst>
              <a:rect l="textAreaLeft" t="textAreaTop" r="textAreaRight" b="textAreaBottom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0" name="ïṧḻíḓé"/>
            <p:cNvSpPr/>
            <p:nvPr/>
          </p:nvSpPr>
          <p:spPr>
            <a:xfrm>
              <a:off x="4479840" y="244800"/>
              <a:ext cx="296640" cy="685080"/>
            </a:xfrm>
            <a:custGeom>
              <a:avLst/>
              <a:gdLst>
                <a:gd name="textAreaLeft" fmla="*/ 0 w 296640"/>
                <a:gd name="textAreaRight" fmla="*/ 300960 w 296640"/>
                <a:gd name="textAreaTop" fmla="*/ 0 h 685080"/>
                <a:gd name="textAreaBottom" fmla="*/ 689400 h 685080"/>
                <a:gd name="GluePoint1X" fmla="*/ 0 w 1915"/>
                <a:gd name="GluePoint1Y" fmla="*/ 489567.138755981 h 836"/>
                <a:gd name="GluePoint2X" fmla="*/ 0 w 1915"/>
                <a:gd name="GluePoint2Y" fmla="*/ 2470834.00956938 h 836"/>
                <a:gd name="GluePoint3X" fmla="*/ 0 w 1915"/>
                <a:gd name="GluePoint3Y" fmla="*/ 5446184.74641148 h 836"/>
                <a:gd name="GluePoint4X" fmla="*/ 0 w 1915"/>
                <a:gd name="GluePoint4Y" fmla="*/ 12390751.4449761 h 836"/>
                <a:gd name="GluePoint5X" fmla="*/ 0 w 1915"/>
                <a:gd name="GluePoint5Y" fmla="*/ 14861779.0430622 h 836"/>
                <a:gd name="GluePoint6X" fmla="*/ 0 w 1915"/>
                <a:gd name="GluePoint6Y" fmla="*/ 16595562.354067 h 836"/>
                <a:gd name="GluePoint7X" fmla="*/ 0 w 1915"/>
                <a:gd name="GluePoint7Y" fmla="*/ 14369708.9186603 h 836"/>
                <a:gd name="GluePoint8X" fmla="*/ 0 w 1915"/>
                <a:gd name="GluePoint8Y" fmla="*/ 7425149.05263158 h 836"/>
                <a:gd name="GluePoint9X" fmla="*/ 0 w 1915"/>
                <a:gd name="GluePoint9Y" fmla="*/ 3712319.44497608 h 836"/>
                <a:gd name="GluePoint10X" fmla="*/ 0 w 1915"/>
                <a:gd name="GluePoint10Y" fmla="*/ 1474941.79904306 h 836"/>
                <a:gd name="GluePoint11X" fmla="*/ 0 w 1915"/>
                <a:gd name="GluePoint11Y" fmla="*/ 489567.138755981 h 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1" name="íśḷïḓê"/>
            <p:cNvSpPr/>
            <p:nvPr/>
          </p:nvSpPr>
          <p:spPr>
            <a:xfrm>
              <a:off x="4688280" y="205920"/>
              <a:ext cx="209160" cy="388800"/>
            </a:xfrm>
            <a:custGeom>
              <a:avLst/>
              <a:gdLst>
                <a:gd name="textAreaLeft" fmla="*/ 0 w 209160"/>
                <a:gd name="textAreaRight" fmla="*/ 213480 w 209160"/>
                <a:gd name="textAreaTop" fmla="*/ 0 h 388800"/>
                <a:gd name="textAreaBottom" fmla="*/ 393120 h 388800"/>
                <a:gd name="GluePoint1X" fmla="*/ 0 w 1092"/>
                <a:gd name="GluePoint1Y" fmla="*/ 21180.6728499157 h 593"/>
                <a:gd name="GluePoint2X" fmla="*/ 0 w 1092"/>
                <a:gd name="GluePoint2Y" fmla="*/ 108258.595278246 h 593"/>
                <a:gd name="GluePoint3X" fmla="*/ 0 w 1092"/>
                <a:gd name="GluePoint3Y" fmla="*/ 282277.720067454 h 593"/>
                <a:gd name="GluePoint4X" fmla="*/ 0 w 1092"/>
                <a:gd name="GluePoint4Y" fmla="*/ 412876.374367622 h 593"/>
                <a:gd name="GluePoint5X" fmla="*/ 0 w 1092"/>
                <a:gd name="GluePoint5Y" fmla="*/ 826458.224283305 h 593"/>
                <a:gd name="GluePoint6X" fmla="*/ 0 w 1092"/>
                <a:gd name="GluePoint6Y" fmla="*/ 695921.549747049 h 593"/>
                <a:gd name="GluePoint7X" fmla="*/ 0 w 1092"/>
                <a:gd name="GluePoint7Y" fmla="*/ 456291.376053963 h 593"/>
                <a:gd name="GluePoint8X" fmla="*/ 0 w 1092"/>
                <a:gd name="GluePoint8Y" fmla="*/ 304338.870151771 h 593"/>
                <a:gd name="GluePoint9X" fmla="*/ 0 w 1092"/>
                <a:gd name="GluePoint9Y" fmla="*/ 64898.281618887 h 593"/>
                <a:gd name="GluePoint10X" fmla="*/ 0 w 1092"/>
                <a:gd name="GluePoint10Y" fmla="*/ 21180.6728499157 h 5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2" name="îṧļîḓè"/>
            <p:cNvSpPr/>
            <p:nvPr/>
          </p:nvSpPr>
          <p:spPr>
            <a:xfrm>
              <a:off x="4799880" y="-138600"/>
              <a:ext cx="471240" cy="912960"/>
            </a:xfrm>
            <a:custGeom>
              <a:avLst/>
              <a:gdLst>
                <a:gd name="textAreaLeft" fmla="*/ 0 w 471240"/>
                <a:gd name="textAreaRight" fmla="*/ 475560 w 471240"/>
                <a:gd name="textAreaTop" fmla="*/ 0 h 912960"/>
                <a:gd name="textAreaBottom" fmla="*/ 917280 h 912960"/>
                <a:gd name="GluePoint1X" fmla="*/ 0 w 2548"/>
                <a:gd name="GluePoint1Y" fmla="*/ 0 h 1321"/>
                <a:gd name="GluePoint2X" fmla="*/ 0 w 2548"/>
                <a:gd name="GluePoint2Y" fmla="*/ 111568.464042392 h 1321"/>
                <a:gd name="GluePoint3X" fmla="*/ 0 w 2548"/>
                <a:gd name="GluePoint3Y" fmla="*/ 373941.508705526 h 1321"/>
                <a:gd name="GluePoint4X" fmla="*/ 0 w 2548"/>
                <a:gd name="GluePoint4Y" fmla="*/ 674256.242997729 h 1321"/>
                <a:gd name="GluePoint5X" fmla="*/ 0 w 2548"/>
                <a:gd name="GluePoint5Y" fmla="*/ 1687337.38228615 h 1321"/>
                <a:gd name="GluePoint6X" fmla="*/ 0 w 2548"/>
                <a:gd name="GluePoint6Y" fmla="*/ 2512962.83724451 h 1321"/>
                <a:gd name="GluePoint7X" fmla="*/ 0.514128728414443 w 2548"/>
                <a:gd name="GluePoint7Y" fmla="*/ 3337387.97047691 h 1321"/>
                <a:gd name="GluePoint8X" fmla="*/ 0.514128728414443 w 2548"/>
                <a:gd name="GluePoint8Y" fmla="*/ 3037482.30582892 h 1321"/>
                <a:gd name="GluePoint9X" fmla="*/ 0.514128728414443 w 2548"/>
                <a:gd name="GluePoint9Y" fmla="*/ 2737905.04920515 h 1321"/>
                <a:gd name="GluePoint10X" fmla="*/ 0 w 2548"/>
                <a:gd name="GluePoint10Y" fmla="*/ 1199538.15594247 h 1321"/>
                <a:gd name="GluePoint11X" fmla="*/ 0 w 2548"/>
                <a:gd name="GluePoint11Y" fmla="*/ 599267.823618471 h 1321"/>
                <a:gd name="GluePoint12X" fmla="*/ 0 w 2548"/>
                <a:gd name="GluePoint12Y" fmla="*/ 186537.678274035 h 1321"/>
                <a:gd name="GluePoint13X" fmla="*/ 0 w 2548"/>
                <a:gd name="GluePoint13Y" fmla="*/ 0 h 13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</a:cxnLst>
              <a:rect l="textAreaLeft" t="textAreaTop" r="textAreaRight" b="textAreaBottom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3" name="íṣľîḑê"/>
            <p:cNvSpPr/>
            <p:nvPr/>
          </p:nvSpPr>
          <p:spPr>
            <a:xfrm>
              <a:off x="7440480" y="570240"/>
              <a:ext cx="209160" cy="335520"/>
            </a:xfrm>
            <a:custGeom>
              <a:avLst/>
              <a:gdLst>
                <a:gd name="textAreaLeft" fmla="*/ 0 w 209160"/>
                <a:gd name="textAreaRight" fmla="*/ 213480 w 209160"/>
                <a:gd name="textAreaTop" fmla="*/ 0 h 335520"/>
                <a:gd name="textAreaBottom" fmla="*/ 339840 h 335520"/>
                <a:gd name="GluePoint1X" fmla="*/ 0 w 944"/>
                <a:gd name="GluePoint1Y" fmla="*/ 47216.4080944351 h 593"/>
                <a:gd name="GluePoint2X" fmla="*/ 0.616525423728814 w 944"/>
                <a:gd name="GluePoint2Y" fmla="*/ 141888.374367622 h 593"/>
                <a:gd name="GluePoint3X" fmla="*/ 1.84957627118644 w 944"/>
                <a:gd name="GluePoint3Y" fmla="*/ 90315.3440134907 h 593"/>
                <a:gd name="GluePoint4X" fmla="*/ 0 w 944"/>
                <a:gd name="GluePoint4Y" fmla="*/ 21248.1703204047 h 593"/>
                <a:gd name="GluePoint5X" fmla="*/ 0 w 944"/>
                <a:gd name="GluePoint5Y" fmla="*/ 47216.4080944351 h 5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4" name="iS1îdè"/>
            <p:cNvSpPr/>
            <p:nvPr/>
          </p:nvSpPr>
          <p:spPr>
            <a:xfrm>
              <a:off x="8843400" y="1769040"/>
              <a:ext cx="835560" cy="582840"/>
            </a:xfrm>
            <a:custGeom>
              <a:avLst/>
              <a:gdLst>
                <a:gd name="textAreaLeft" fmla="*/ 0 w 835560"/>
                <a:gd name="textAreaRight" fmla="*/ 839880 w 835560"/>
                <a:gd name="textAreaTop" fmla="*/ 0 h 582840"/>
                <a:gd name="textAreaBottom" fmla="*/ 587160 h 582840"/>
                <a:gd name="GluePoint1X" fmla="*/ 69973.2066217045 w 1631"/>
                <a:gd name="GluePoint1Y" fmla="*/ 0 h 2333"/>
                <a:gd name="GluePoint2X" fmla="*/ 65810.4058859595 w 1631"/>
                <a:gd name="GluePoint2Y" fmla="*/ 0.694384912130304 h 2333"/>
                <a:gd name="GluePoint3X" fmla="*/ 61589.2348252606 w 1631"/>
                <a:gd name="GluePoint3Y" fmla="*/ 2.77753964852122 h 2333"/>
                <a:gd name="GluePoint4X" fmla="*/ 48962.7369711833 w 1631"/>
                <a:gd name="GluePoint4Y" fmla="*/ 4.16630947278183 h 2333"/>
                <a:gd name="GluePoint5X" fmla="*/ 40595.8491722869 w 1631"/>
                <a:gd name="GluePoint5Y" fmla="*/ 5.55507929704243 h 2333"/>
                <a:gd name="GluePoint6X" fmla="*/ 34955.2826486818 w 1631"/>
                <a:gd name="GluePoint6Y" fmla="*/ 6.94384912130304 h 2333"/>
                <a:gd name="GluePoint7X" fmla="*/ 37728.5849172287 w 1631"/>
                <a:gd name="GluePoint7Y" fmla="*/ 8.33261894556365 h 2333"/>
                <a:gd name="GluePoint8X" fmla="*/ 40595.8491722869 w 1631"/>
                <a:gd name="GluePoint8Y" fmla="*/ 9.02700385769396 h 2333"/>
                <a:gd name="GluePoint9X" fmla="*/ 39184.9957081545 w 1631"/>
                <a:gd name="GluePoint9Y" fmla="*/ 10.4157736819546 h 2333"/>
                <a:gd name="GluePoint10X" fmla="*/ 34955.2826486818 w 1631"/>
                <a:gd name="GluePoint10Y" fmla="*/ 9.72138876982426 h 2333"/>
                <a:gd name="GluePoint11X" fmla="*/ 16736.6229307174 w 1631"/>
                <a:gd name="GluePoint11Y" fmla="*/ 2.77753964852122 h 2333"/>
                <a:gd name="GluePoint12X" fmla="*/ 11121.6824034335 w 1631"/>
                <a:gd name="GluePoint12Y" fmla="*/ 0.694384912130304 h 2333"/>
                <a:gd name="GluePoint13X" fmla="*/ 6936.10300429185 w 1631"/>
                <a:gd name="GluePoint13Y" fmla="*/ 0 h 2333"/>
                <a:gd name="GluePoint14X" fmla="*/ 0 w 1631"/>
                <a:gd name="GluePoint14Y" fmla="*/ 0.694384912130304 h 2333"/>
                <a:gd name="GluePoint15X" fmla="*/ 2749.09993868792 w 1631"/>
                <a:gd name="GluePoint15Y" fmla="*/ 4.16630947278183 h 2333"/>
                <a:gd name="GluePoint16X" fmla="*/ 18123.2740649908 w 1631"/>
                <a:gd name="GluePoint16Y" fmla="*/ 7.63823403343335 h 2333"/>
                <a:gd name="GluePoint17X" fmla="*/ 34955.2826486818 w 1631"/>
                <a:gd name="GluePoint17Y" fmla="*/ 13.1933133304758 h 2333"/>
                <a:gd name="GluePoint18X" fmla="*/ 51764.5125689761 w 1631"/>
                <a:gd name="GluePoint18Y" fmla="*/ 20.8315473639091 h 2333"/>
                <a:gd name="GluePoint19X" fmla="*/ 48962.7369711833 w 1631"/>
                <a:gd name="GluePoint19Y" fmla="*/ 23.6090870124303 h 2333"/>
                <a:gd name="GluePoint20X" fmla="*/ 41991.0423053342 w 1631"/>
                <a:gd name="GluePoint20Y" fmla="*/ 22.2203171881697 h 2333"/>
                <a:gd name="GluePoint21X" fmla="*/ 39184.9957081545 w 1631"/>
                <a:gd name="GluePoint21Y" fmla="*/ 22.2203171881697 h 2333"/>
                <a:gd name="GluePoint22X" fmla="*/ 43383.3881054568 w 1631"/>
                <a:gd name="GluePoint22Y" fmla="*/ 24.997856836691 h 2333"/>
                <a:gd name="GluePoint23X" fmla="*/ 50367.8957694666 w 1631"/>
                <a:gd name="GluePoint23Y" fmla="*/ 29.8585512216031 h 2333"/>
                <a:gd name="GluePoint24X" fmla="*/ 60186.9233599019 w 1631"/>
                <a:gd name="GluePoint24Y" fmla="*/ 24.3034719245607 h 2333"/>
                <a:gd name="GluePoint25X" fmla="*/ 53218.0760269773 w 1631"/>
                <a:gd name="GluePoint25Y" fmla="*/ 18.7483926275182 h 2333"/>
                <a:gd name="GluePoint26X" fmla="*/ 56007.0386266094 w 1631"/>
                <a:gd name="GluePoint26Y" fmla="*/ 17.3596228032576 h 2333"/>
                <a:gd name="GluePoint27X" fmla="*/ 68600.792152054 w 1631"/>
                <a:gd name="GluePoint27Y" fmla="*/ 18.7483926275182 h 2333"/>
                <a:gd name="GluePoint28X" fmla="*/ 77023.2029429798 w 1631"/>
                <a:gd name="GluePoint28Y" fmla="*/ 18.7483926275182 h 2333"/>
                <a:gd name="GluePoint29X" fmla="*/ 82622.4831391784 w 1631"/>
                <a:gd name="GluePoint29Y" fmla="*/ 15.970852978997 h 2333"/>
                <a:gd name="GluePoint30X" fmla="*/ 89602.7198038013 w 1631"/>
                <a:gd name="GluePoint30Y" fmla="*/ 15.970852978997 h 2333"/>
                <a:gd name="GluePoint31X" fmla="*/ 99426.0183936235 w 1631"/>
                <a:gd name="GluePoint31Y" fmla="*/ 18.0540077153879 h 2333"/>
                <a:gd name="GluePoint32X" fmla="*/ 100822.635193133 w 1631"/>
                <a:gd name="GluePoint32Y" fmla="*/ 14.5820831547364 h 2333"/>
                <a:gd name="GluePoint33X" fmla="*/ 106456.083384427 w 1631"/>
                <a:gd name="GluePoint33Y" fmla="*/ 13.8876982426061 h 2333"/>
                <a:gd name="GluePoint34X" fmla="*/ 110664.441446965 w 1631"/>
                <a:gd name="GluePoint34Y" fmla="*/ 15.2764680668667 h 2333"/>
                <a:gd name="GluePoint35X" fmla="*/ 114825.818516248 w 1631"/>
                <a:gd name="GluePoint35Y" fmla="*/ 13.1933133304758 h 2333"/>
                <a:gd name="GluePoint36X" fmla="*/ 113426.354383814 w 1631"/>
                <a:gd name="GluePoint36Y" fmla="*/ 10.4157736819546 h 2333"/>
                <a:gd name="GluePoint37X" fmla="*/ 105052.348252606 w 1631"/>
                <a:gd name="GluePoint37Y" fmla="*/ 11.8045435062152 h 2333"/>
                <a:gd name="GluePoint38X" fmla="*/ 99426.0183936235 w 1631"/>
                <a:gd name="GluePoint38Y" fmla="*/ 12.4989284183455 h 2333"/>
                <a:gd name="GluePoint39X" fmla="*/ 96622.8191293685 w 1631"/>
                <a:gd name="GluePoint39Y" fmla="*/ 13.1933133304758 h 2333"/>
                <a:gd name="GluePoint40X" fmla="*/ 91047.7412630288 w 1631"/>
                <a:gd name="GluePoint40Y" fmla="*/ 12.4989284183455 h 2333"/>
                <a:gd name="GluePoint41X" fmla="*/ 85404.3274064991 w 1631"/>
                <a:gd name="GluePoint41Y" fmla="*/ 10.4157736819546 h 2333"/>
                <a:gd name="GluePoint42X" fmla="*/ 78421.2434089516 w 1631"/>
                <a:gd name="GluePoint42Y" fmla="*/ 11.8045435062152 h 2333"/>
                <a:gd name="GluePoint43X" fmla="*/ 75595.2654812998 w 1631"/>
                <a:gd name="GluePoint43Y" fmla="*/ 13.8876982426061 h 2333"/>
                <a:gd name="GluePoint44X" fmla="*/ 58803.119558553 w 1631"/>
                <a:gd name="GluePoint44Y" fmla="*/ 13.8876982426061 h 2333"/>
                <a:gd name="GluePoint45X" fmla="*/ 57385.1477621091 w 1631"/>
                <a:gd name="GluePoint45Y" fmla="*/ 15.2764680668667 h 2333"/>
                <a:gd name="GluePoint46X" fmla="*/ 50367.8957694666 w 1631"/>
                <a:gd name="GluePoint46Y" fmla="*/ 15.970852978997 h 2333"/>
                <a:gd name="GluePoint47X" fmla="*/ 44771.4629061925 w 1631"/>
                <a:gd name="GluePoint47Y" fmla="*/ 13.8876982426061 h 2333"/>
                <a:gd name="GluePoint48X" fmla="*/ 47546.1888412017 w 1631"/>
                <a:gd name="GluePoint48Y" fmla="*/ 11.8045435062152 h 2333"/>
                <a:gd name="GluePoint49X" fmla="*/ 60186.9233599019 w 1631"/>
                <a:gd name="GluePoint49Y" fmla="*/ 11.8045435062152 h 2333"/>
                <a:gd name="GluePoint50X" fmla="*/ 64376.7737584304 w 1631"/>
                <a:gd name="GluePoint50Y" fmla="*/ 10.4157736819546 h 2333"/>
                <a:gd name="GluePoint51X" fmla="*/ 65810.4058859595 w 1631"/>
                <a:gd name="GluePoint51Y" fmla="*/ 9.02700385769396 h 2333"/>
                <a:gd name="GluePoint52X" fmla="*/ 65810.4058859595 w 1631"/>
                <a:gd name="GluePoint52Y" fmla="*/ 8.33261894556365 h 2333"/>
                <a:gd name="GluePoint53X" fmla="*/ 88177.629675046 w 1631"/>
                <a:gd name="GluePoint53Y" fmla="*/ 7.63823403343335 h 2333"/>
                <a:gd name="GluePoint54X" fmla="*/ 95230.4733292459 w 1631"/>
                <a:gd name="GluePoint54Y" fmla="*/ 6.24946420917274 h 2333"/>
                <a:gd name="GluePoint55X" fmla="*/ 88177.629675046 w 1631"/>
                <a:gd name="GluePoint55Y" fmla="*/ 2.77753964852122 h 2333"/>
                <a:gd name="GluePoint56X" fmla="*/ 81228.7136725935 w 1631"/>
                <a:gd name="GluePoint56Y" fmla="*/ 6.24946420917274 h 2333"/>
                <a:gd name="GluePoint57X" fmla="*/ 68600.792152054 w 1631"/>
                <a:gd name="GluePoint57Y" fmla="*/ 6.94384912130304 h 2333"/>
                <a:gd name="GluePoint58X" fmla="*/ 58803.119558553 w 1631"/>
                <a:gd name="GluePoint58Y" fmla="*/ 7.63823403343335 h 2333"/>
                <a:gd name="GluePoint59X" fmla="*/ 56007.0386266094 w 1631"/>
                <a:gd name="GluePoint59Y" fmla="*/ 6.24946420917274 h 2333"/>
                <a:gd name="GluePoint60X" fmla="*/ 71374.0944206009 w 1631"/>
                <a:gd name="GluePoint60Y" fmla="*/ 4.16630947278183 h 2333"/>
                <a:gd name="GluePoint61X" fmla="*/ 75595.2654812998 w 1631"/>
                <a:gd name="GluePoint61Y" fmla="*/ 0 h 2333"/>
                <a:gd name="GluePoint62X" fmla="*/ 69973.2066217045 w 1631"/>
                <a:gd name="GluePoint62Y" fmla="*/ 0 h 23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5" name="îŝḻiḓe"/>
            <p:cNvSpPr/>
            <p:nvPr/>
          </p:nvSpPr>
          <p:spPr>
            <a:xfrm>
              <a:off x="8610120" y="1963080"/>
              <a:ext cx="490680" cy="379080"/>
            </a:xfrm>
            <a:custGeom>
              <a:avLst/>
              <a:gdLst>
                <a:gd name="textAreaLeft" fmla="*/ 0 w 490680"/>
                <a:gd name="textAreaRight" fmla="*/ 495000 w 490680"/>
                <a:gd name="textAreaTop" fmla="*/ 0 h 379080"/>
                <a:gd name="textAreaBottom" fmla="*/ 383400 h 379080"/>
                <a:gd name="GluePoint1X" fmla="*/ 15968.4056338028 w 1065"/>
                <a:gd name="GluePoint1Y" fmla="*/ 6.89890909090909 h 1375"/>
                <a:gd name="GluePoint2X" fmla="*/ 14633.8629107981 w 1065"/>
                <a:gd name="GluePoint2Y" fmla="*/ 12.2647272727273 h 1375"/>
                <a:gd name="GluePoint3X" fmla="*/ 16414.1070422535 w 1065"/>
                <a:gd name="GluePoint3Y" fmla="*/ 20.6967272727273 h 1375"/>
                <a:gd name="GluePoint4X" fmla="*/ 13290.3549295775 w 1065"/>
                <a:gd name="GluePoint4Y" fmla="*/ 26.8290909090909 h 1375"/>
                <a:gd name="GluePoint5X" fmla="*/ 9747.79718309859 w 1065"/>
                <a:gd name="GluePoint5Y" fmla="*/ 12.2647272727273 h 1375"/>
                <a:gd name="GluePoint6X" fmla="*/ 7055.65821596244 w 1065"/>
                <a:gd name="GluePoint6Y" fmla="*/ 1.53309090909091 h 1375"/>
                <a:gd name="GluePoint7X" fmla="*/ 5737.76525821596 w 1065"/>
                <a:gd name="GluePoint7Y" fmla="*/ 14.5643636363636 h 1375"/>
                <a:gd name="GluePoint8X" fmla="*/ 8857.67511737089 w 1065"/>
                <a:gd name="GluePoint8Y" fmla="*/ 23.7629090909091 h 1375"/>
                <a:gd name="GluePoint9X" fmla="*/ 11069.5323943662 w 1065"/>
                <a:gd name="GluePoint9Y" fmla="*/ 33.728 h 1375"/>
                <a:gd name="GluePoint10X" fmla="*/ 9286.72676056338 w 1065"/>
                <a:gd name="GluePoint10Y" fmla="*/ 39.8603636363636 h 1375"/>
                <a:gd name="GluePoint11X" fmla="*/ 4414.74929577465 w 1065"/>
                <a:gd name="GluePoint11Y" fmla="*/ 39.8603636363636 h 1375"/>
                <a:gd name="GluePoint12X" fmla="*/ 3516.9427230047 w 1065"/>
                <a:gd name="GluePoint12Y" fmla="*/ 28.3621818181818 h 1375"/>
                <a:gd name="GluePoint13X" fmla="*/ 2630.66291079812 w 1065"/>
                <a:gd name="GluePoint13Y" fmla="*/ 19.1636363636364 h 1375"/>
                <a:gd name="GluePoint14X" fmla="*/ 1311.48920187793 w 1065"/>
                <a:gd name="GluePoint14Y" fmla="*/ 26.8290909090909 h 1375"/>
                <a:gd name="GluePoint15X" fmla="*/ 859.384037558686 w 1065"/>
                <a:gd name="GluePoint15Y" fmla="*/ 39.8603636363636 h 1375"/>
                <a:gd name="GluePoint16X" fmla="*/ 6178.34366197183 w 1065"/>
                <a:gd name="GluePoint16Y" fmla="*/ 45.9927272727273 h 1375"/>
                <a:gd name="GluePoint17X" fmla="*/ 10192.2178403756 w 1065"/>
                <a:gd name="GluePoint17Y" fmla="*/ 44.4596363636364 h 1375"/>
                <a:gd name="GluePoint18X" fmla="*/ 12397.6713615023 w 1065"/>
                <a:gd name="GluePoint18Y" fmla="*/ 44.4596363636364 h 1375"/>
                <a:gd name="GluePoint19X" fmla="*/ 14176.634741784 w 1065"/>
                <a:gd name="GluePoint19Y" fmla="*/ 56.7243636363636 h 1375"/>
                <a:gd name="GluePoint20X" fmla="*/ 16853.4046948357 w 1065"/>
                <a:gd name="GluePoint20Y" fmla="*/ 50.592 h 1375"/>
                <a:gd name="GluePoint21X" fmla="*/ 15071.8798122066 w 1065"/>
                <a:gd name="GluePoint21Y" fmla="*/ 36.7941818181818 h 1375"/>
                <a:gd name="GluePoint22X" fmla="*/ 15520.1427230047 w 1065"/>
                <a:gd name="GluePoint22Y" fmla="*/ 29.8952727272727 h 1375"/>
                <a:gd name="GluePoint23X" fmla="*/ 18624.6835680751 w 1065"/>
                <a:gd name="GluePoint23Y" fmla="*/ 33.728 h 1375"/>
                <a:gd name="GluePoint24X" fmla="*/ 21293.7690140845 w 1065"/>
                <a:gd name="GluePoint24Y" fmla="*/ 26.8290909090909 h 1375"/>
                <a:gd name="GluePoint25X" fmla="*/ 18178.9821596244 w 1065"/>
                <a:gd name="GluePoint25Y" fmla="*/ 10.7316363636364 h 1375"/>
                <a:gd name="GluePoint26X" fmla="*/ 15968.4056338028 w 1065"/>
                <a:gd name="GluePoint26Y" fmla="*/ 6.89890909090909 h 13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</a:cxnLst>
              <a:rect l="textAreaLeft" t="textAreaTop" r="textAreaRight" b="textAreaBottom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6" name="îślîḓê"/>
            <p:cNvSpPr/>
            <p:nvPr/>
          </p:nvSpPr>
          <p:spPr>
            <a:xfrm>
              <a:off x="7027920" y="45720"/>
              <a:ext cx="772200" cy="680040"/>
            </a:xfrm>
            <a:custGeom>
              <a:avLst/>
              <a:gdLst>
                <a:gd name="textAreaLeft" fmla="*/ 0 w 772200"/>
                <a:gd name="textAreaRight" fmla="*/ 776520 w 772200"/>
                <a:gd name="textAreaTop" fmla="*/ 0 h 680040"/>
                <a:gd name="textAreaBottom" fmla="*/ 684360 h 680040"/>
                <a:gd name="GluePoint1X" fmla="*/ 5873.56023145713 w 1901"/>
                <a:gd name="GluePoint1Y" fmla="*/ 92.0027816411683 h 2157"/>
                <a:gd name="GluePoint2X" fmla="*/ 5111.56654392425 w 1901"/>
                <a:gd name="GluePoint2Y" fmla="*/ 164.728789986092 h 2157"/>
                <a:gd name="GluePoint3X" fmla="*/ 5006.58074697528 w 1901"/>
                <a:gd name="GluePoint3Y" fmla="*/ 164.728789986092 h 2157"/>
                <a:gd name="GluePoint4X" fmla="*/ 3806.58179905313 w 1901"/>
                <a:gd name="GluePoint4Y" fmla="*/ 152.461752433936 h 2157"/>
                <a:gd name="GluePoint5X" fmla="*/ 2932.82903734876 w 1901"/>
                <a:gd name="GluePoint5Y" fmla="*/ 125.299026425591 h 2157"/>
                <a:gd name="GluePoint6X" fmla="*/ 2386.45134139926 w 1901"/>
                <a:gd name="GluePoint6Y" fmla="*/ 144.575799721836 h 2157"/>
                <a:gd name="GluePoint7X" fmla="*/ 2710.43976854287 w 1901"/>
                <a:gd name="GluePoint7Y" fmla="*/ 212.044506258693 h 2157"/>
                <a:gd name="GluePoint8X" fmla="*/ 3697.08048395581 w 1901"/>
                <a:gd name="GluePoint8Y" fmla="*/ 233.07371349096 h 2157"/>
                <a:gd name="GluePoint9X" fmla="*/ 4349.57285639137 w 1901"/>
                <a:gd name="GluePoint9Y" fmla="*/ 226.063977746871 h 2157"/>
                <a:gd name="GluePoint10X" fmla="*/ 4021.06891109942 w 1901"/>
                <a:gd name="GluePoint10Y" fmla="*/ 254.102920723227 h 2157"/>
                <a:gd name="GluePoint11X" fmla="*/ 2710.43976854287 w 1901"/>
                <a:gd name="GluePoint11Y" fmla="*/ 333.838664812239 h 2157"/>
                <a:gd name="GluePoint12X" fmla="*/ 1188.71015255129 w 1901"/>
                <a:gd name="GluePoint12Y" fmla="*/ 381.15438108484 h 2157"/>
                <a:gd name="GluePoint13X" fmla="*/ 969.707522356654 w 1901"/>
                <a:gd name="GluePoint13Y" fmla="*/ 367.134909596662 h 2157"/>
                <a:gd name="GluePoint14X" fmla="*/ 318.34402945818 w 1901"/>
                <a:gd name="GluePoint14Y" fmla="*/ 373.26842837274 h 2157"/>
                <a:gd name="GluePoint15X" fmla="*/ 205.456075749605 w 1901"/>
                <a:gd name="GluePoint15Y" fmla="*/ 428.470097357441 h 2157"/>
                <a:gd name="GluePoint16X" fmla="*/ 643.461336138874 w 1901"/>
                <a:gd name="GluePoint16Y" fmla="*/ 447.746870653686 h 2157"/>
                <a:gd name="GluePoint17X" fmla="*/ 2060.20515518148 w 1901"/>
                <a:gd name="GluePoint17Y" fmla="*/ 394.297635605007 h 2157"/>
                <a:gd name="GluePoint18X" fmla="*/ 3914.95423461336 w 1901"/>
                <a:gd name="GluePoint18Y" fmla="*/ 326.82892906815 h 2157"/>
                <a:gd name="GluePoint19X" fmla="*/ 5222.19673855865 w 1901"/>
                <a:gd name="GluePoint19Y" fmla="*/ 219.930458970793 h 2157"/>
                <a:gd name="GluePoint20X" fmla="*/ 6854.55654918464 w 1901"/>
                <a:gd name="GluePoint20Y" fmla="*/ 219.930458970793 h 2157"/>
                <a:gd name="GluePoint21X" fmla="*/ 7617.6791162546 w 1901"/>
                <a:gd name="GluePoint21Y" fmla="*/ 226.063977746871 h 2157"/>
                <a:gd name="GluePoint22X" fmla="*/ 8165.18569174119 w 1901"/>
                <a:gd name="GluePoint22Y" fmla="*/ 198.901251738526 h 2157"/>
                <a:gd name="GluePoint23X" fmla="*/ 7402.06312467123 w 1901"/>
                <a:gd name="GluePoint23Y" fmla="*/ 164.728789986092 h 2157"/>
                <a:gd name="GluePoint24X" fmla="*/ 6419.93792740663 w 1901"/>
                <a:gd name="GluePoint24Y" fmla="*/ 172.614742698192 h 2157"/>
                <a:gd name="GluePoint25X" fmla="*/ 5873.56023145713 w 1901"/>
                <a:gd name="GluePoint25Y" fmla="*/ 164.728789986092 h 2157"/>
                <a:gd name="GluePoint26X" fmla="*/ 6200.93529721199 w 1901"/>
                <a:gd name="GluePoint26Y" fmla="*/ 132.30876216968 h 2157"/>
                <a:gd name="GluePoint27X" fmla="*/ 6638.94055760126 w 1901"/>
                <a:gd name="GluePoint27Y" fmla="*/ 105.146036161335 h 2157"/>
                <a:gd name="GluePoint28X" fmla="*/ 7179.67385586533 w 1901"/>
                <a:gd name="GluePoint28Y" fmla="*/ 70.9735744089013 h 2157"/>
                <a:gd name="GluePoint29X" fmla="*/ 7075.81693845345 w 1901"/>
                <a:gd name="GluePoint29Y" fmla="*/ 10.5146036161335 h 2157"/>
                <a:gd name="GluePoint30X" fmla="*/ 6309.30773277223 w 1901"/>
                <a:gd name="GluePoint30Y" fmla="*/ 24.5340751043115 h 2157"/>
                <a:gd name="GluePoint31X" fmla="*/ 5873.56023145713 w 1901"/>
                <a:gd name="GluePoint31Y" fmla="*/ 92.0027816411683 h 2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</a:cxnLst>
              <a:rect l="textAreaLeft" t="textAreaTop" r="textAreaRight" b="textAreaBottom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7" name="ísḻiḓè"/>
            <p:cNvSpPr/>
            <p:nvPr/>
          </p:nvSpPr>
          <p:spPr>
            <a:xfrm>
              <a:off x="4741920" y="1274040"/>
              <a:ext cx="2718720" cy="3903120"/>
            </a:xfrm>
            <a:custGeom>
              <a:avLst/>
              <a:gdLst>
                <a:gd name="textAreaLeft" fmla="*/ 0 w 2718720"/>
                <a:gd name="textAreaRight" fmla="*/ 2723040 w 2718720"/>
                <a:gd name="textAreaTop" fmla="*/ 0 h 3903120"/>
                <a:gd name="textAreaBottom" fmla="*/ 3907440 h 3903120"/>
                <a:gd name="GluePoint1X" fmla="*/ 69.5872489404828 w 10854"/>
                <a:gd name="GluePoint1Y" fmla="*/ 32517.5319936542 h 7564"/>
                <a:gd name="GluePoint2X" fmla="*/ 66.8037589828635 w 10854"/>
                <a:gd name="GluePoint2Y" fmla="*/ 32517.5319936542 h 7564"/>
                <a:gd name="GluePoint3X" fmla="*/ 59.8450340888152 w 10854"/>
                <a:gd name="GluePoint3Y" fmla="*/ 8811.72937599154 h 7564"/>
                <a:gd name="GluePoint4X" fmla="*/ 50.7986917265524 w 10854"/>
                <a:gd name="GluePoint4Y" fmla="*/ 8811.72937599154 h 7564"/>
                <a:gd name="GluePoint5X" fmla="*/ 43.1440943430993 w 10854"/>
                <a:gd name="GluePoint5Y" fmla="*/ 0 h 7564"/>
                <a:gd name="GluePoint6X" fmla="*/ 50.7986917265524 w 10854"/>
                <a:gd name="GluePoint6Y" fmla="*/ 29508.6138286621 h 7564"/>
                <a:gd name="GluePoint7X" fmla="*/ 58.4532891100055 w 10854"/>
                <a:gd name="GluePoint7Y" fmla="*/ 29508.6138286621 h 7564"/>
                <a:gd name="GluePoint8X" fmla="*/ 64.716141514649 w 10854"/>
                <a:gd name="GluePoint8Y" fmla="*/ 34005.505817028 h 7564"/>
                <a:gd name="GluePoint9X" fmla="*/ 44.535839321909 w 10854"/>
                <a:gd name="GluePoint9Y" fmla="*/ 66550.2743257536 h 7564"/>
                <a:gd name="GluePoint10X" fmla="*/ 41.7523493642897 w 10854"/>
                <a:gd name="GluePoint10Y" fmla="*/ 159878.343469064 h 7564"/>
                <a:gd name="GluePoint11X" fmla="*/ 29.9225170444076 w 10854"/>
                <a:gd name="GluePoint11Y" fmla="*/ 159878.343469064 h 7564"/>
                <a:gd name="GluePoint12X" fmla="*/ 17.3968122351207 w 10854"/>
                <a:gd name="GluePoint12Y" fmla="*/ 210164.117794818 h 7564"/>
                <a:gd name="GluePoint13X" fmla="*/ 12.5257048092869 w 10854"/>
                <a:gd name="GluePoint13Y" fmla="*/ 457444.438127975 h 7564"/>
                <a:gd name="GluePoint14X" fmla="*/ 0 w 10854"/>
                <a:gd name="GluePoint14Y" fmla="*/ 572953.06504495 h 7564"/>
                <a:gd name="GluePoint15X" fmla="*/ 14.6133222775014 w 10854"/>
                <a:gd name="GluePoint15Y" fmla="*/ 572953.06504495 h 7564"/>
                <a:gd name="GluePoint16X" fmla="*/ 22.2679196609545 w 10854"/>
                <a:gd name="GluePoint16Y" fmla="*/ 543329.771152829 h 7564"/>
                <a:gd name="GluePoint17X" fmla="*/ 18.0926847245255 w 10854"/>
                <a:gd name="GluePoint17Y" fmla="*/ 572953.06504495 h 7564"/>
                <a:gd name="GluePoint18X" fmla="*/ 31.3142620232172 w 10854"/>
                <a:gd name="GluePoint18Y" fmla="*/ 572953.06504495 h 7564"/>
                <a:gd name="GluePoint19X" fmla="*/ 35.4894969596462 w 10854"/>
                <a:gd name="GluePoint19Y" fmla="*/ 522589.881676362 h 7564"/>
                <a:gd name="GluePoint20X" fmla="*/ 39.6647318960752 w 10854"/>
                <a:gd name="GluePoint20Y" fmla="*/ 247169.940772078 h 7564"/>
                <a:gd name="GluePoint21X" fmla="*/ 45.9275843007186 w 10854"/>
                <a:gd name="GluePoint21Y" fmla="*/ 223535.813194077 h 7564"/>
                <a:gd name="GluePoint22X" fmla="*/ 66.8037589828635 w 10854"/>
                <a:gd name="GluePoint22Y" fmla="*/ 223535.813194077 h 7564"/>
                <a:gd name="GluePoint23X" fmla="*/ 66.8037589828635 w 10854"/>
                <a:gd name="GluePoint23Y" fmla="*/ 102099.660497091 h 7564"/>
                <a:gd name="GluePoint24X" fmla="*/ 58.4532891100055 w 10854"/>
                <a:gd name="GluePoint24Y" fmla="*/ 70999.8607879429 h 7564"/>
                <a:gd name="GluePoint25X" fmla="*/ 69.5872489404828 w 10854"/>
                <a:gd name="GluePoint25Y" fmla="*/ 39925.8640930725 h 7564"/>
                <a:gd name="GluePoint26X" fmla="*/ 80.72120877096 w 10854"/>
                <a:gd name="GluePoint26Y" fmla="*/ 70999.8607879429 h 7564"/>
                <a:gd name="GluePoint27X" fmla="*/ 71.6748664086973 w 10854"/>
                <a:gd name="GluePoint27Y" fmla="*/ 102099.660497091 h 7564"/>
                <a:gd name="GluePoint28X" fmla="*/ 71.6748664086973 w 10854"/>
                <a:gd name="GluePoint28Y" fmla="*/ 223535.813194077 h 7564"/>
                <a:gd name="GluePoint29X" fmla="*/ 92.5510410908421 w 10854"/>
                <a:gd name="GluePoint29Y" fmla="*/ 223535.813194077 h 7564"/>
                <a:gd name="GluePoint30X" fmla="*/ 98.8138934954855 w 10854"/>
                <a:gd name="GluePoint30Y" fmla="*/ 247169.940772078 h 7564"/>
                <a:gd name="GluePoint31X" fmla="*/ 103.685000921319 w 10854"/>
                <a:gd name="GluePoint31Y" fmla="*/ 522589.881676362 h 7564"/>
                <a:gd name="GluePoint32X" fmla="*/ 107.164363368343 w 10854"/>
                <a:gd name="GluePoint32Y" fmla="*/ 572953.06504495 h 7564"/>
                <a:gd name="GluePoint33X" fmla="*/ 120.385940667035 w 10854"/>
                <a:gd name="GluePoint33Y" fmla="*/ 572953.06504495 h 7564"/>
                <a:gd name="GluePoint34X" fmla="*/ 116.210705730606 w 10854"/>
                <a:gd name="GluePoint34Y" fmla="*/ 543329.771152829 h 7564"/>
                <a:gd name="GluePoint35X" fmla="*/ 123.865303114059 w 10854"/>
                <a:gd name="GluePoint35Y" fmla="*/ 572953.06504495 h 7564"/>
                <a:gd name="GluePoint36X" fmla="*/ 139.87037037037 w 10854"/>
                <a:gd name="GluePoint36Y" fmla="*/ 572953.06504495 h 7564"/>
                <a:gd name="GluePoint37X" fmla="*/ 126.648793071679 w 10854"/>
                <a:gd name="GluePoint37Y" fmla="*/ 457444.438127975 h 7564"/>
                <a:gd name="GluePoint38X" fmla="*/ 121.777685645845 w 10854"/>
                <a:gd name="GluePoint38Y" fmla="*/ 210164.117794818 h 7564"/>
                <a:gd name="GluePoint39X" fmla="*/ 107.860235857748 w 10854"/>
                <a:gd name="GluePoint39Y" fmla="*/ 159878.343469064 h 7564"/>
                <a:gd name="GluePoint40X" fmla="*/ 96.7262760272711 w 10854"/>
                <a:gd name="GluePoint40Y" fmla="*/ 159878.343469064 h 7564"/>
                <a:gd name="GluePoint41X" fmla="*/ 93.9427860696518 w 10854"/>
                <a:gd name="GluePoint41Y" fmla="*/ 66550.2743257536 h 7564"/>
                <a:gd name="GluePoint42X" fmla="*/ 74.4583563663166 w 10854"/>
                <a:gd name="GluePoint42Y" fmla="*/ 34005.505817028 h 7564"/>
                <a:gd name="GluePoint43X" fmla="*/ 80.72120877096 w 10854"/>
                <a:gd name="GluePoint43Y" fmla="*/ 29508.6138286621 h 7564"/>
                <a:gd name="GluePoint44X" fmla="*/ 87.6799336650083 w 10854"/>
                <a:gd name="GluePoint44Y" fmla="*/ 29508.6138286621 h 7564"/>
                <a:gd name="GluePoint45X" fmla="*/ 95.3345310484614 w 10854"/>
                <a:gd name="GluePoint45Y" fmla="*/ 0 h 7564"/>
                <a:gd name="GluePoint46X" fmla="*/ 87.6799336650083 w 10854"/>
                <a:gd name="GluePoint46Y" fmla="*/ 8811.72937599154 h 7564"/>
                <a:gd name="GluePoint47X" fmla="*/ 78.6335913027455 w 10854"/>
                <a:gd name="GluePoint47Y" fmla="*/ 8811.72937599154 h 7564"/>
                <a:gd name="GluePoint48X" fmla="*/ 71.6748664086973 w 10854"/>
                <a:gd name="GluePoint48Y" fmla="*/ 32517.5319936542 h 7564"/>
                <a:gd name="GluePoint49X" fmla="*/ 69.5872489404828 w 10854"/>
                <a:gd name="GluePoint49Y" fmla="*/ 32517.5319936542 h 7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</a:cxnLst>
              <a:rect l="textAreaLeft" t="textAreaTop" r="textAreaRight" b="textAreaBottom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8" name="íṣľíḍè"/>
            <p:cNvSpPr/>
            <p:nvPr/>
          </p:nvSpPr>
          <p:spPr>
            <a:xfrm>
              <a:off x="2018880" y="-653040"/>
              <a:ext cx="8150040" cy="8159760"/>
            </a:xfrm>
            <a:custGeom>
              <a:avLst/>
              <a:gdLst>
                <a:gd name="textAreaLeft" fmla="*/ 0 w 8150040"/>
                <a:gd name="textAreaRight" fmla="*/ 8154360 w 8150040"/>
                <a:gd name="textAreaTop" fmla="*/ 0 h 8159760"/>
                <a:gd name="textAreaBottom" fmla="*/ 8164080 h 8159760"/>
                <a:gd name="GluePoint1X" fmla="*/ 11127.323397125 w 22678"/>
                <a:gd name="GluePoint1Y" fmla="*/ 0 h 22651"/>
                <a:gd name="GluePoint2X" fmla="*/ 22288.5898227357 w 22678"/>
                <a:gd name="GluePoint2Y" fmla="*/ 11436.0724029844 h 22651"/>
                <a:gd name="GluePoint3X" fmla="*/ 11127.323397125 w 22678"/>
                <a:gd name="GluePoint3Y" fmla="*/ 22909.1709416803 h 22651"/>
                <a:gd name="GluePoint4X" fmla="*/ 0 w 22678"/>
                <a:gd name="GluePoint4Y" fmla="*/ 11436.0724029844 h 22651"/>
                <a:gd name="GluePoint5X" fmla="*/ 11127.323397125 w 22678"/>
                <a:gd name="GluePoint5Y" fmla="*/ 0 h 22651"/>
                <a:gd name="GluePoint6X" fmla="*/ 11127.323397125 w 22678"/>
                <a:gd name="GluePoint6Y" fmla="*/ 0 h 22651"/>
                <a:gd name="GluePoint7X" fmla="*/ 11127.323397125 w 22678"/>
                <a:gd name="GluePoint7Y" fmla="*/ 392.276897267229 h 22651"/>
                <a:gd name="GluePoint8X" fmla="*/ 380.361583913925 w 22678"/>
                <a:gd name="GluePoint8Y" fmla="*/ 11436.0724029844 h 22651"/>
                <a:gd name="GluePoint9X" fmla="*/ 11127.323397125 w 22678"/>
                <a:gd name="GluePoint9Y" fmla="*/ 22505.8862743367 h 22651"/>
                <a:gd name="GluePoint10X" fmla="*/ 21899.2433195167 w 22678"/>
                <a:gd name="GluePoint10Y" fmla="*/ 11436.0724029844 h 22651"/>
                <a:gd name="GluePoint11X" fmla="*/ 11127.323397125 w 22678"/>
                <a:gd name="GluePoint11Y" fmla="*/ 392.276897267229 h 226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299" name="íṡ1idé"/>
            <p:cNvSpPr/>
            <p:nvPr/>
          </p:nvSpPr>
          <p:spPr>
            <a:xfrm>
              <a:off x="2513880" y="3254400"/>
              <a:ext cx="7130880" cy="3747600"/>
            </a:xfrm>
            <a:custGeom>
              <a:avLst/>
              <a:gdLst>
                <a:gd name="textAreaLeft" fmla="*/ 0 w 7130880"/>
                <a:gd name="textAreaRight" fmla="*/ 7135200 w 7130880"/>
                <a:gd name="textAreaTop" fmla="*/ 0 h 3747600"/>
                <a:gd name="textAreaBottom" fmla="*/ 3751920 h 3747600"/>
                <a:gd name="GluePoint1X" fmla="*/ 688008.271157168 w 10422"/>
                <a:gd name="GluePoint1Y" fmla="*/ 0 h 19820"/>
                <a:gd name="GluePoint2X" fmla="*/ 1738894.53799655 w 10422"/>
                <a:gd name="GluePoint2Y" fmla="*/ 0.525277497477296 h 19820"/>
                <a:gd name="GluePoint3X" fmla="*/ 1672706.7806563 w 10422"/>
                <a:gd name="GluePoint3Y" fmla="*/ 0 h 19820"/>
                <a:gd name="GluePoint4X" fmla="*/ 589075.411917098 w 10422"/>
                <a:gd name="GluePoint4Y" fmla="*/ 0.525277497477296 h 19820"/>
                <a:gd name="GluePoint5X" fmla="*/ 589075.411917098 w 10422"/>
                <a:gd name="GluePoint5Y" fmla="*/ 1.57583249243189 h 19820"/>
                <a:gd name="GluePoint6X" fmla="*/ 1574074.23056995 w 10422"/>
                <a:gd name="GluePoint6Y" fmla="*/ 1.05055499495459 h 19820"/>
                <a:gd name="GluePoint7X" fmla="*/ 589075.411917098 w 10422"/>
                <a:gd name="GluePoint7Y" fmla="*/ 1.57583249243189 h 19820"/>
                <a:gd name="GluePoint8X" fmla="*/ 2034317.01554404 w 10422"/>
                <a:gd name="GluePoint8Y" fmla="*/ 2.10110998990918 h 19820"/>
                <a:gd name="GluePoint9X" fmla="*/ 2099632.35578584 w 10422"/>
                <a:gd name="GluePoint9Y" fmla="*/ 3.15166498486377 h 19820"/>
                <a:gd name="GluePoint10X" fmla="*/ 1377609.32124352 w 10422"/>
                <a:gd name="GluePoint10Y" fmla="*/ 3.15166498486377 h 19820"/>
                <a:gd name="GluePoint11X" fmla="*/ 1870215.16925734 w 10422"/>
                <a:gd name="GluePoint11Y" fmla="*/ 4.20221997981837 h 19820"/>
                <a:gd name="GluePoint12X" fmla="*/ 3807606.45509499 w 10422"/>
                <a:gd name="GluePoint12Y" fmla="*/ 4.20221997981837 h 19820"/>
                <a:gd name="GluePoint13X" fmla="*/ 3051802.44214162 w 10422"/>
                <a:gd name="GluePoint13Y" fmla="*/ 3.67694248234107 h 19820"/>
                <a:gd name="GluePoint14X" fmla="*/ 1508985.07253886 w 10422"/>
                <a:gd name="GluePoint14Y" fmla="*/ 3.67694248234107 h 19820"/>
                <a:gd name="GluePoint15X" fmla="*/ 4234332.45768567 w 10422"/>
                <a:gd name="GluePoint15Y" fmla="*/ 5.77805247225025 h 19820"/>
                <a:gd name="GluePoint16X" fmla="*/ 4891007.8402418 w 10422"/>
                <a:gd name="GluePoint16Y" fmla="*/ 5.77805247225025 h 19820"/>
                <a:gd name="GluePoint17X" fmla="*/ 3971685.49309154 w 10422"/>
                <a:gd name="GluePoint17Y" fmla="*/ 4.72749747729566 h 19820"/>
                <a:gd name="GluePoint18X" fmla="*/ 3643350.65284974 w 10422"/>
                <a:gd name="GluePoint18Y" fmla="*/ 5.77805247225025 h 19820"/>
                <a:gd name="GluePoint19X" fmla="*/ 5383805.65803109 w 10422"/>
                <a:gd name="GluePoint19Y" fmla="*/ 6.30332996972755 h 19820"/>
                <a:gd name="GluePoint20X" fmla="*/ 5745087.07340242 w 10422"/>
                <a:gd name="GluePoint20Y" fmla="*/ 7.35388496468214 h 19820"/>
                <a:gd name="GluePoint21X" fmla="*/ 4332966.90846287 w 10422"/>
                <a:gd name="GluePoint21Y" fmla="*/ 6.30332996972755 h 19820"/>
                <a:gd name="GluePoint22X" fmla="*/ 4792829.5552677 w 10422"/>
                <a:gd name="GluePoint22Y" fmla="*/ 6.30332996972755 h 19820"/>
                <a:gd name="GluePoint23X" fmla="*/ 6926254.29360967 w 10422"/>
                <a:gd name="GluePoint23Y" fmla="*/ 6.30332996972755 h 19820"/>
                <a:gd name="GluePoint24X" fmla="*/ 8535341.15025907 w 10422"/>
                <a:gd name="GluePoint24Y" fmla="*/ 6.82860746720484 h 19820"/>
                <a:gd name="GluePoint25X" fmla="*/ 6728742.10362694 w 10422"/>
                <a:gd name="GluePoint25Y" fmla="*/ 7.35388496468214 h 19820"/>
                <a:gd name="GluePoint26X" fmla="*/ 11227945.3341969 w 10422"/>
                <a:gd name="GluePoint26Y" fmla="*/ 7.35388496468214 h 19820"/>
                <a:gd name="GluePoint27X" fmla="*/ 11293448.8428325 w 10422"/>
                <a:gd name="GluePoint27Y" fmla="*/ 7.87916246215944 h 19820"/>
                <a:gd name="GluePoint28X" fmla="*/ 9947096.38255613 w 10422"/>
                <a:gd name="GluePoint28Y" fmla="*/ 6.82860746720484 h 19820"/>
                <a:gd name="GluePoint29X" fmla="*/ 10505340.6882556 w 10422"/>
                <a:gd name="GluePoint29Y" fmla="*/ 7.87916246215944 h 19820"/>
                <a:gd name="GluePoint30X" fmla="*/ 11817621.3644214 w 10422"/>
                <a:gd name="GluePoint30Y" fmla="*/ 7.35388496468214 h 19820"/>
                <a:gd name="GluePoint31X" fmla="*/ 13656872.3791019 w 10422"/>
                <a:gd name="GluePoint31Y" fmla="*/ 6.82860746720484 h 19820"/>
                <a:gd name="GluePoint32X" fmla="*/ 12605636.3851468 w 10422"/>
                <a:gd name="GluePoint32Y" fmla="*/ 7.87916246215944 h 19820"/>
                <a:gd name="GluePoint33X" fmla="*/ 15233046.873057 w 10422"/>
                <a:gd name="GluePoint33Y" fmla="*/ 7.87916246215944 h 19820"/>
                <a:gd name="GluePoint34X" fmla="*/ 14214768.8583765 w 10422"/>
                <a:gd name="GluePoint34Y" fmla="*/ 6.82860746720484 h 19820"/>
                <a:gd name="GluePoint35X" fmla="*/ 16678039.4861831 w 10422"/>
                <a:gd name="GluePoint35Y" fmla="*/ 7.35388496468214 h 19820"/>
                <a:gd name="GluePoint36X" fmla="*/ 16415360.2098446 w 10422"/>
                <a:gd name="GluePoint36Y" fmla="*/ 6.30332996972755 h 19820"/>
                <a:gd name="GluePoint37X" fmla="*/ 15857256.5552677 w 10422"/>
                <a:gd name="GluePoint37Y" fmla="*/ 6.30332996972755 h 19820"/>
                <a:gd name="GluePoint38X" fmla="*/ 16678039.4861831 w 10422"/>
                <a:gd name="GluePoint38Y" fmla="*/ 7.35388496468214 h 19820"/>
                <a:gd name="GluePoint39X" fmla="*/ 16908275.8704663 w 10422"/>
                <a:gd name="GluePoint39Y" fmla="*/ 6.30332996972755 h 19820"/>
                <a:gd name="GluePoint40X" fmla="*/ 17990561.5500864 w 10422"/>
                <a:gd name="GluePoint40Y" fmla="*/ 6.30332996972755 h 19820"/>
                <a:gd name="GluePoint41X" fmla="*/ 18055867.3868739 w 10422"/>
                <a:gd name="GluePoint41Y" fmla="*/ 6.30332996972755 h 19820"/>
                <a:gd name="GluePoint42X" fmla="*/ 17957812.6468048 w 10422"/>
                <a:gd name="GluePoint42Y" fmla="*/ 6.82860746720484 h 19820"/>
                <a:gd name="GluePoint43X" fmla="*/ 19993821.2772021 w 10422"/>
                <a:gd name="GluePoint43Y" fmla="*/ 5.77805247225025 h 19820"/>
                <a:gd name="GluePoint44X" fmla="*/ 19960958.3324698 w 10422"/>
                <a:gd name="GluePoint44Y" fmla="*/ 4.72749747729566 h 19820"/>
                <a:gd name="GluePoint45X" fmla="*/ 18811521.2452504 w 10422"/>
                <a:gd name="GluePoint45Y" fmla="*/ 4.72749747729566 h 19820"/>
                <a:gd name="GluePoint46X" fmla="*/ 19993821.2772021 w 10422"/>
                <a:gd name="GluePoint46Y" fmla="*/ 5.77805247225025 h 19820"/>
                <a:gd name="GluePoint47X" fmla="*/ 21536899.0414508 w 10422"/>
                <a:gd name="GluePoint47Y" fmla="*/ 3.67694248234107 h 19820"/>
                <a:gd name="GluePoint48X" fmla="*/ 20125140.007772 w 10422"/>
                <a:gd name="GluePoint48Y" fmla="*/ 3.67694248234107 h 19820"/>
                <a:gd name="GluePoint49X" fmla="*/ 20519101.9015544 w 10422"/>
                <a:gd name="GluePoint49Y" fmla="*/ 3.15166498486377 h 19820"/>
                <a:gd name="GluePoint50X" fmla="*/ 21340078.7029361 w 10422"/>
                <a:gd name="GluePoint50Y" fmla="*/ 3.67694248234107 h 19820"/>
                <a:gd name="GluePoint51X" fmla="*/ 21372818.1027634 w 10422"/>
                <a:gd name="GluePoint51Y" fmla="*/ 4.20221997981837 h 19820"/>
                <a:gd name="GluePoint52X" fmla="*/ 20847275.1830743 w 10422"/>
                <a:gd name="GluePoint52Y" fmla="*/ 2.62638748738648 h 19820"/>
                <a:gd name="GluePoint53X" fmla="*/ 22423658.7530225 w 10422"/>
                <a:gd name="GluePoint53Y" fmla="*/ 2.62638748738648 h 19820"/>
                <a:gd name="GluePoint54X" fmla="*/ 21504125.4291883 w 10422"/>
                <a:gd name="GluePoint54Y" fmla="*/ 1.05055499495459 h 19820"/>
                <a:gd name="GluePoint55X" fmla="*/ 22653613.8350604 w 10422"/>
                <a:gd name="GluePoint55Y" fmla="*/ 1.57583249243189 h 19820"/>
                <a:gd name="GluePoint56X" fmla="*/ 22456411.4576857 w 10422"/>
                <a:gd name="GluePoint56Y" fmla="*/ 0 h 19820"/>
                <a:gd name="GluePoint57X" fmla="*/ 22916260.7996546 w 10422"/>
                <a:gd name="GluePoint57Y" fmla="*/ 0.525277497477296 h 19820"/>
                <a:gd name="GluePoint58X" fmla="*/ 21635503.0811744 w 10422"/>
                <a:gd name="GluePoint58Y" fmla="*/ 0.525277497477296 h 19820"/>
                <a:gd name="GluePoint59X" fmla="*/ 21635503.0811744 w 10422"/>
                <a:gd name="GluePoint59Y" fmla="*/ 0 h 19820"/>
                <a:gd name="GluePoint60X" fmla="*/ 21766810.4075993 w 10422"/>
                <a:gd name="GluePoint60Y" fmla="*/ 0 h 198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</a:cxnLst>
              <a:rect l="textAreaLeft" t="textAreaTop" r="textAreaRight" b="textAreaBottom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00" name="íŝ1íḋe"/>
            <p:cNvSpPr/>
            <p:nvPr/>
          </p:nvSpPr>
          <p:spPr>
            <a:xfrm>
              <a:off x="5397120" y="5535720"/>
              <a:ext cx="1505160" cy="388800"/>
            </a:xfrm>
            <a:custGeom>
              <a:avLst/>
              <a:gdLst>
                <a:gd name="textAreaLeft" fmla="*/ 0 w 1505160"/>
                <a:gd name="textAreaRight" fmla="*/ 1509480 w 1505160"/>
                <a:gd name="textAreaTop" fmla="*/ 0 h 388800"/>
                <a:gd name="textAreaBottom" fmla="*/ 393120 h 388800"/>
                <a:gd name="GluePoint1X" fmla="*/ 0 w 1092"/>
                <a:gd name="GluePoint1Y" fmla="*/ 0 h 4193"/>
                <a:gd name="GluePoint2X" fmla="*/ 660357541.95055 w 1092"/>
                <a:gd name="GluePoint2Y" fmla="*/ 0 h 4193"/>
                <a:gd name="GluePoint3X" fmla="*/ 587077841.862637 w 1092"/>
                <a:gd name="GluePoint3Y" fmla="*/ 0 h 4193"/>
                <a:gd name="GluePoint4X" fmla="*/ 218030032.934066 w 1092"/>
                <a:gd name="GluePoint4Y" fmla="*/ 0 h 4193"/>
                <a:gd name="GluePoint5X" fmla="*/ 70559680.5659341 w 1092"/>
                <a:gd name="GluePoint5Y" fmla="*/ 0 h 4193"/>
                <a:gd name="GluePoint6X" fmla="*/ 1250326382.7967 w 1092"/>
                <a:gd name="GluePoint6Y" fmla="*/ 0 h 4193"/>
                <a:gd name="GluePoint7X" fmla="*/ 1397796777.29121 w 1092"/>
                <a:gd name="GluePoint7Y" fmla="*/ 0 h 4193"/>
                <a:gd name="GluePoint8X" fmla="*/ 2058350777.5 w 1092"/>
                <a:gd name="GluePoint8Y" fmla="*/ 0 h 4193"/>
                <a:gd name="GluePoint9X" fmla="*/ 1545233064.74176 w 1092"/>
                <a:gd name="GluePoint9Y" fmla="*/ 0 h 4193"/>
                <a:gd name="GluePoint10X" fmla="*/ 439654437.423077 w 1092"/>
                <a:gd name="GluePoint10Y" fmla="*/ 0 h 4193"/>
                <a:gd name="GluePoint11X" fmla="*/ 0 w 1092"/>
                <a:gd name="GluePoint11Y" fmla="*/ 0 h 4193"/>
                <a:gd name="GluePoint12X" fmla="*/ 3382897611.24176 w 1092"/>
                <a:gd name="GluePoint12Y" fmla="*/ 0 h 4193"/>
                <a:gd name="GluePoint13X" fmla="*/ 3530368855.92308 w 1092"/>
                <a:gd name="GluePoint13Y" fmla="*/ 0 h 4193"/>
                <a:gd name="GluePoint14X" fmla="*/ 4489397829.57692 w 1092"/>
                <a:gd name="GluePoint14Y" fmla="*/ 0 h 4193"/>
                <a:gd name="GluePoint15X" fmla="*/ 4415241180.93956 w 1092"/>
                <a:gd name="GluePoint15Y" fmla="*/ 0 h 4193"/>
                <a:gd name="GluePoint16X" fmla="*/ 3751992586.39011 w 1092"/>
                <a:gd name="GluePoint16Y" fmla="*/ 0 h 4193"/>
                <a:gd name="GluePoint17X" fmla="*/ 4415241180.93956 w 1092"/>
                <a:gd name="GluePoint17Y" fmla="*/ 0 h 4193"/>
                <a:gd name="GluePoint18X" fmla="*/ 4341781398.26374 w 1092"/>
                <a:gd name="GluePoint18Y" fmla="*/ 0 h 4193"/>
                <a:gd name="GluePoint19X" fmla="*/ 3530368855.92308 w 1092"/>
                <a:gd name="GluePoint19Y" fmla="*/ 0 h 4193"/>
                <a:gd name="GluePoint20X" fmla="*/ 3604522234.02198 w 1092"/>
                <a:gd name="GluePoint20Y" fmla="*/ 0 h 4193"/>
                <a:gd name="GluePoint21X" fmla="*/ 4120350005.32967 w 1092"/>
                <a:gd name="GluePoint21Y" fmla="*/ 0 h 4193"/>
                <a:gd name="GluePoint22X" fmla="*/ 3017234564.52198 w 1092"/>
                <a:gd name="GluePoint22Y" fmla="*/ 0 h 4193"/>
                <a:gd name="GluePoint23X" fmla="*/ 3162011203.37363 w 1092"/>
                <a:gd name="GluePoint23Y" fmla="*/ 0 h 4193"/>
                <a:gd name="GluePoint24X" fmla="*/ 4781632512.23626 w 1092"/>
                <a:gd name="GluePoint24Y" fmla="*/ 0 h 4193"/>
                <a:gd name="GluePoint25X" fmla="*/ 4929065647.86813 w 1092"/>
                <a:gd name="GluePoint25Y" fmla="*/ 0 h 4193"/>
                <a:gd name="GluePoint26X" fmla="*/ 5002335383.15385 w 1092"/>
                <a:gd name="GluePoint26Y" fmla="*/ 0 h 4193"/>
                <a:gd name="GluePoint27X" fmla="*/ 4854912197.00549 w 1092"/>
                <a:gd name="GluePoint27Y" fmla="*/ 0 h 4193"/>
                <a:gd name="GluePoint28X" fmla="*/ 3017234564.52198 w 1092"/>
                <a:gd name="GluePoint28Y" fmla="*/ 0 h 4193"/>
                <a:gd name="GluePoint29X" fmla="*/ 2869764212.15385 w 1092"/>
                <a:gd name="GluePoint29Y" fmla="*/ 0 h 4193"/>
                <a:gd name="GluePoint30X" fmla="*/ 3457098825.75275 w 1092"/>
                <a:gd name="GluePoint30Y" fmla="*/ 0 h 4193"/>
                <a:gd name="GluePoint31X" fmla="*/ 5887207769.44506 w 1092"/>
                <a:gd name="GluePoint31Y" fmla="*/ 0 h 4193"/>
                <a:gd name="GluePoint32X" fmla="*/ 6401070345.42308 w 1092"/>
                <a:gd name="GluePoint32Y" fmla="*/ 0 h 4193"/>
                <a:gd name="GluePoint33X" fmla="*/ 7359225786.59341 w 1092"/>
                <a:gd name="GluePoint33Y" fmla="*/ 0 h 4193"/>
                <a:gd name="GluePoint34X" fmla="*/ 6991001073.39011 w 1092"/>
                <a:gd name="GluePoint34Y" fmla="*/ 0 h 4193"/>
                <a:gd name="GluePoint35X" fmla="*/ 5813941228.1044 w 1092"/>
                <a:gd name="GluePoint35Y" fmla="*/ 0 h 4193"/>
                <a:gd name="GluePoint36X" fmla="*/ 5961412415.34066 w 1092"/>
                <a:gd name="GluePoint36Y" fmla="*/ 0 h 4193"/>
                <a:gd name="GluePoint37X" fmla="*/ 7727570104.23077 w 1092"/>
                <a:gd name="GluePoint37Y" fmla="*/ 0 h 4193"/>
                <a:gd name="GluePoint38X" fmla="*/ 7946500151.81868 w 1092"/>
                <a:gd name="GluePoint38Y" fmla="*/ 0 h 4193"/>
                <a:gd name="GluePoint39X" fmla="*/ 7064318939.97253 w 1092"/>
                <a:gd name="GluePoint39Y" fmla="*/ 0 h 4193"/>
                <a:gd name="GluePoint40X" fmla="*/ 5961412415.34066 w 1092"/>
                <a:gd name="GluePoint40Y" fmla="*/ 0 h 4193"/>
                <a:gd name="GluePoint41X" fmla="*/ 5666324792.96154 w 1092"/>
                <a:gd name="GluePoint41Y" fmla="*/ 0 h 4193"/>
                <a:gd name="GluePoint42X" fmla="*/ 7211754599.35714 w 1092"/>
                <a:gd name="GluePoint42Y" fmla="*/ 0 h 4193"/>
                <a:gd name="GluePoint43X" fmla="*/ 7211754599.35714 w 1092"/>
                <a:gd name="GluePoint43Y" fmla="*/ 0 h 4193"/>
                <a:gd name="GluePoint44X" fmla="*/ 6401070345.42308 w 1092"/>
                <a:gd name="GluePoint44Y" fmla="*/ 0 h 4193"/>
                <a:gd name="GluePoint45X" fmla="*/ 6474533329.7033 w 1092"/>
                <a:gd name="GluePoint45Y" fmla="*/ 0 h 4193"/>
                <a:gd name="GluePoint46X" fmla="*/ 6843397180.41758 w 1092"/>
                <a:gd name="GluePoint46Y" fmla="*/ 0 h 4193"/>
                <a:gd name="GluePoint47X" fmla="*/ 0 w 1092"/>
                <a:gd name="GluePoint47Y" fmla="*/ 0 h 4193"/>
                <a:gd name="GluePoint48X" fmla="*/ 0 w 1092"/>
                <a:gd name="GluePoint48Y" fmla="*/ 0 h 4193"/>
                <a:gd name="GluePoint49X" fmla="*/ 0 w 1092"/>
                <a:gd name="GluePoint49Y" fmla="*/ 0 h 4193"/>
                <a:gd name="GluePoint50X" fmla="*/ 0 w 1092"/>
                <a:gd name="GluePoint50Y" fmla="*/ 0 h 4193"/>
                <a:gd name="GluePoint51X" fmla="*/ 0 w 1092"/>
                <a:gd name="GluePoint51Y" fmla="*/ 0 h 4193"/>
                <a:gd name="GluePoint52X" fmla="*/ 0 w 1092"/>
                <a:gd name="GluePoint52Y" fmla="*/ 0 h 4193"/>
                <a:gd name="GluePoint53X" fmla="*/ 0 w 1092"/>
                <a:gd name="GluePoint53Y" fmla="*/ 0 h 4193"/>
                <a:gd name="GluePoint54X" fmla="*/ 0 w 1092"/>
                <a:gd name="GluePoint54Y" fmla="*/ 0 h 4193"/>
                <a:gd name="GluePoint55X" fmla="*/ 0 w 1092"/>
                <a:gd name="GluePoint55Y" fmla="*/ 0 h 4193"/>
                <a:gd name="GluePoint56X" fmla="*/ 0 w 1092"/>
                <a:gd name="GluePoint56Y" fmla="*/ 0 h 4193"/>
                <a:gd name="GluePoint57X" fmla="*/ 0 w 1092"/>
                <a:gd name="GluePoint57Y" fmla="*/ 0 h 4193"/>
                <a:gd name="GluePoint58X" fmla="*/ 0 w 1092"/>
                <a:gd name="GluePoint58Y" fmla="*/ 0 h 4193"/>
                <a:gd name="GluePoint59X" fmla="*/ 0 w 1092"/>
                <a:gd name="GluePoint59Y" fmla="*/ 0 h 4193"/>
                <a:gd name="GluePoint60X" fmla="*/ 0 w 1092"/>
                <a:gd name="GluePoint60Y" fmla="*/ 0 h 4193"/>
                <a:gd name="GluePoint61X" fmla="*/ 0 w 1092"/>
                <a:gd name="GluePoint61Y" fmla="*/ 0 h 4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</a:cxnLst>
              <a:rect l="textAreaLeft" t="textAreaTop" r="textAreaRight" b="textAreaBottom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sp>
          <p:nvSpPr>
            <p:cNvPr id="301" name="iṩ1íďé"/>
            <p:cNvSpPr/>
            <p:nvPr/>
          </p:nvSpPr>
          <p:spPr>
            <a:xfrm>
              <a:off x="3411720" y="739800"/>
              <a:ext cx="5359320" cy="5043600"/>
            </a:xfrm>
            <a:custGeom>
              <a:avLst/>
              <a:gdLst>
                <a:gd name="textAreaLeft" fmla="*/ 0 w 5359320"/>
                <a:gd name="textAreaRight" fmla="*/ 5363640 w 5359320"/>
                <a:gd name="textAreaTop" fmla="*/ 0 h 5043600"/>
                <a:gd name="textAreaBottom" fmla="*/ 5047920 h 5043600"/>
                <a:gd name="GluePoint1X" fmla="*/ 14447.3695621167 w 14022"/>
                <a:gd name="GluePoint1Y" fmla="*/ 0 h 14899"/>
                <a:gd name="GluePoint2X" fmla="*/ 28905.3567251462 w 14022"/>
                <a:gd name="GluePoint2Y" fmla="*/ 3804.85307738774 h 14899"/>
                <a:gd name="GluePoint3X" fmla="*/ 21459.2332049636 w 14022"/>
                <a:gd name="GluePoint3Y" fmla="*/ 7157.37438754279 h 14899"/>
                <a:gd name="GluePoint4X" fmla="*/ 21133.2728569391 w 14022"/>
                <a:gd name="GluePoint4Y" fmla="*/ 6997.50661118196 h 14899"/>
                <a:gd name="GluePoint5X" fmla="*/ 28304.4005134788 w 14022"/>
                <a:gd name="GluePoint5Y" fmla="*/ 3804.85307738774 h 14899"/>
                <a:gd name="GluePoint6X" fmla="*/ 14447.3695621167 w 14022"/>
                <a:gd name="GluePoint6Y" fmla="*/ 168.331364521109 h 14899"/>
                <a:gd name="GluePoint7X" fmla="*/ 590.338610754529 w 14022"/>
                <a:gd name="GluePoint7Y" fmla="*/ 3804.85307738774 h 14899"/>
                <a:gd name="GluePoint8X" fmla="*/ 7816.67779204108 w 14022"/>
                <a:gd name="GluePoint8Y" fmla="*/ 7014.43378750252 h 14899"/>
                <a:gd name="GluePoint9X" fmla="*/ 7544.86720867209 w 14022"/>
                <a:gd name="GluePoint9Y" fmla="*/ 7157.37438754279 h 14899"/>
                <a:gd name="GluePoint10X" fmla="*/ 0 w 14022"/>
                <a:gd name="GluePoint10Y" fmla="*/ 3804.85307738774 h 14899"/>
                <a:gd name="GluePoint11X" fmla="*/ 14447.3695621167 w 14022"/>
                <a:gd name="GluePoint11Y" fmla="*/ 0 h 148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solidFill>
              <a:schemeClr val="accent5">
                <a:alpha val="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302" name="矩形 21"/>
          <p:cNvSpPr/>
          <p:nvPr/>
        </p:nvSpPr>
        <p:spPr>
          <a:xfrm>
            <a:off x="313200" y="412560"/>
            <a:ext cx="683280" cy="683280"/>
          </a:xfrm>
          <a:prstGeom prst="rect">
            <a:avLst/>
          </a:prstGeom>
          <a:noFill/>
          <a:ln w="76200">
            <a:solidFill>
              <a:srgbClr val="b92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cxnSp>
        <p:nvCxnSpPr>
          <p:cNvPr id="303" name="直接连接符 22"/>
          <p:cNvCxnSpPr/>
          <p:nvPr/>
        </p:nvCxnSpPr>
        <p:spPr>
          <a:xfrm>
            <a:off x="653760" y="1130040"/>
            <a:ext cx="4320" cy="404604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cxnSp>
        <p:nvCxnSpPr>
          <p:cNvPr id="304" name="直接连接符 23"/>
          <p:cNvCxnSpPr/>
          <p:nvPr/>
        </p:nvCxnSpPr>
        <p:spPr>
          <a:xfrm>
            <a:off x="660240" y="5171760"/>
            <a:ext cx="4320" cy="1694880"/>
          </a:xfrm>
          <a:prstGeom prst="straightConnector1">
            <a:avLst/>
          </a:prstGeom>
          <a:ln w="76200">
            <a:solidFill>
              <a:srgbClr val="b92917"/>
            </a:solidFill>
            <a:round/>
          </a:ln>
        </p:spPr>
      </p:cxnSp>
      <p:sp>
        <p:nvSpPr>
          <p:cNvPr id="305" name="等腰三角形 24"/>
          <p:cNvSpPr/>
          <p:nvPr/>
        </p:nvSpPr>
        <p:spPr>
          <a:xfrm>
            <a:off x="10872360" y="5535720"/>
            <a:ext cx="1315440" cy="1317960"/>
          </a:xfrm>
          <a:prstGeom prst="triangle">
            <a:avLst>
              <a:gd name="adj" fmla="val 10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  <p:sldLayoutId id="2147483675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直接连接符 3"/>
          <p:cNvCxnSpPr/>
          <p:nvPr/>
        </p:nvCxnSpPr>
        <p:spPr>
          <a:xfrm>
            <a:off x="1083600" y="1028520"/>
            <a:ext cx="1111248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grpSp>
        <p:nvGrpSpPr>
          <p:cNvPr id="432" name="组合 2"/>
          <p:cNvGrpSpPr/>
          <p:nvPr/>
        </p:nvGrpSpPr>
        <p:grpSpPr>
          <a:xfrm>
            <a:off x="9778320" y="337320"/>
            <a:ext cx="1736280" cy="528840"/>
            <a:chOff x="9778320" y="337320"/>
            <a:chExt cx="1736280" cy="528840"/>
          </a:xfrm>
        </p:grpSpPr>
        <p:grpSp>
          <p:nvGrpSpPr>
            <p:cNvPr id="433" name="íślïdé"/>
            <p:cNvGrpSpPr/>
            <p:nvPr/>
          </p:nvGrpSpPr>
          <p:grpSpPr>
            <a:xfrm>
              <a:off x="9778320" y="337320"/>
              <a:ext cx="528120" cy="528840"/>
              <a:chOff x="9778320" y="337320"/>
              <a:chExt cx="528120" cy="528840"/>
            </a:xfrm>
          </p:grpSpPr>
          <p:sp>
            <p:nvSpPr>
              <p:cNvPr id="434" name="ïṡḻïḍê"/>
              <p:cNvSpPr/>
              <p:nvPr/>
            </p:nvSpPr>
            <p:spPr>
              <a:xfrm>
                <a:off x="10013760" y="565560"/>
                <a:ext cx="59400" cy="147960"/>
              </a:xfrm>
              <a:custGeom>
                <a:avLst/>
                <a:gdLst>
                  <a:gd name="textAreaLeft" fmla="*/ 0 w 59400"/>
                  <a:gd name="textAreaRight" fmla="*/ 63720 w 59400"/>
                  <a:gd name="textAreaTop" fmla="*/ 0 h 147960"/>
                  <a:gd name="textAreaBottom" fmla="*/ 152280 h 147960"/>
                  <a:gd name="GluePoint1X" fmla="*/ 0 w 423"/>
                  <a:gd name="GluePoint1Y" fmla="*/ 4374592.72316384 h 177"/>
                  <a:gd name="GluePoint2X" fmla="*/ 0 w 423"/>
                  <a:gd name="GluePoint2Y" fmla="*/ 4374592.72316384 h 177"/>
                  <a:gd name="GluePoint3X" fmla="*/ 0 w 423"/>
                  <a:gd name="GluePoint3Y" fmla="*/ 490915.457627119 h 177"/>
                  <a:gd name="GluePoint4X" fmla="*/ 0 w 423"/>
                  <a:gd name="GluePoint4Y" fmla="*/ 0 h 177"/>
                  <a:gd name="GluePoint5X" fmla="*/ 0 w 423"/>
                  <a:gd name="GluePoint5Y" fmla="*/ 490915.457627119 h 177"/>
                  <a:gd name="GluePoint6X" fmla="*/ 0 w 423"/>
                  <a:gd name="GluePoint6Y" fmla="*/ 3963260.76836158 h 177"/>
                  <a:gd name="GluePoint7X" fmla="*/ 0 w 423"/>
                  <a:gd name="GluePoint7Y" fmla="*/ 5243079.41242938 h 177"/>
                  <a:gd name="GluePoint8X" fmla="*/ 0 w 423"/>
                  <a:gd name="GluePoint8Y" fmla="*/ 3963260.76836158 h 177"/>
                  <a:gd name="GluePoint9X" fmla="*/ 0 w 423"/>
                  <a:gd name="GluePoint9Y" fmla="*/ 490915.457627119 h 177"/>
                  <a:gd name="GluePoint10X" fmla="*/ 0 w 423"/>
                  <a:gd name="GluePoint10Y" fmla="*/ 0 h 177"/>
                  <a:gd name="GluePoint11X" fmla="*/ 0 w 423"/>
                  <a:gd name="GluePoint11Y" fmla="*/ 490915.457627119 h 177"/>
                  <a:gd name="GluePoint12X" fmla="*/ 0 w 423"/>
                  <a:gd name="GluePoint12Y" fmla="*/ 4374592.723163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5" name="ï$lîḍè"/>
              <p:cNvSpPr/>
              <p:nvPr/>
            </p:nvSpPr>
            <p:spPr>
              <a:xfrm>
                <a:off x="9833040" y="460800"/>
                <a:ext cx="47160" cy="64080"/>
              </a:xfrm>
              <a:custGeom>
                <a:avLst/>
                <a:gdLst>
                  <a:gd name="textAreaLeft" fmla="*/ 0 w 47160"/>
                  <a:gd name="textAreaRight" fmla="*/ 51480 w 47160"/>
                  <a:gd name="textAreaTop" fmla="*/ 0 h 64080"/>
                  <a:gd name="textAreaBottom" fmla="*/ 68400 h 64080"/>
                  <a:gd name="GluePoint1X" fmla="*/ 0 w 190"/>
                  <a:gd name="GluePoint1Y" fmla="*/ 2301.96503496504 h 143"/>
                  <a:gd name="GluePoint2X" fmla="*/ 0 w 190"/>
                  <a:gd name="GluePoint2Y" fmla="*/ 2301.96503496504 h 143"/>
                  <a:gd name="GluePoint3X" fmla="*/ 0 w 190"/>
                  <a:gd name="GluePoint3Y" fmla="*/ 2450.92307692308 h 143"/>
                  <a:gd name="GluePoint4X" fmla="*/ 0 w 190"/>
                  <a:gd name="GluePoint4Y" fmla="*/ 2777.62937062937 h 143"/>
                  <a:gd name="GluePoint5X" fmla="*/ 0.694736842105263 w 190"/>
                  <a:gd name="GluePoint5Y" fmla="*/ 2987.92307692308 h 143"/>
                  <a:gd name="GluePoint6X" fmla="*/ 0.694736842105263 w 190"/>
                  <a:gd name="GluePoint6Y" fmla="*/ 2718.7972027972 h 143"/>
                  <a:gd name="GluePoint7X" fmla="*/ 0 w 190"/>
                  <a:gd name="GluePoint7Y" fmla="*/ 2503.4965034965 h 143"/>
                  <a:gd name="GluePoint8X" fmla="*/ 0 w 190"/>
                  <a:gd name="GluePoint8Y" fmla="*/ 1781.23776223776 h 143"/>
                  <a:gd name="GluePoint9X" fmla="*/ 0 w 190"/>
                  <a:gd name="GluePoint9Y" fmla="*/ 1081.51048951049 h 143"/>
                  <a:gd name="GluePoint10X" fmla="*/ 0.694736842105263 w 190"/>
                  <a:gd name="GluePoint10Y" fmla="*/ 1142.84615384615 h 143"/>
                  <a:gd name="GluePoint11X" fmla="*/ 0.694736842105263 w 190"/>
                  <a:gd name="GluePoint11Y" fmla="*/ 1547.16083916084 h 143"/>
                  <a:gd name="GluePoint12X" fmla="*/ 0.694736842105263 w 190"/>
                  <a:gd name="GluePoint12Y" fmla="*/ 1605.99300699301 h 143"/>
                  <a:gd name="GluePoint13X" fmla="*/ 0.694736842105263 w 190"/>
                  <a:gd name="GluePoint13Y" fmla="*/ 1605.99300699301 h 143"/>
                  <a:gd name="GluePoint14X" fmla="*/ 0 w 190"/>
                  <a:gd name="GluePoint14Y" fmla="*/ 1805.02097902098 h 143"/>
                  <a:gd name="GluePoint15X" fmla="*/ 0.694736842105263 w 190"/>
                  <a:gd name="GluePoint15Y" fmla="*/ 1855.09090909091 h 143"/>
                  <a:gd name="GluePoint16X" fmla="*/ 0.694736842105263 w 190"/>
                  <a:gd name="GluePoint16Y" fmla="*/ 1855.09090909091 h 143"/>
                  <a:gd name="GluePoint17X" fmla="*/ 0.694736842105263 w 190"/>
                  <a:gd name="GluePoint17Y" fmla="*/ 2141.74125874126 h 143"/>
                  <a:gd name="GluePoint18X" fmla="*/ 0.694736842105263 w 190"/>
                  <a:gd name="GluePoint18Y" fmla="*/ 2301.96503496504 h 143"/>
                  <a:gd name="GluePoint19X" fmla="*/ 1.38947368421053 w 190"/>
                  <a:gd name="GluePoint19Y" fmla="*/ 2301.96503496504 h 143"/>
                  <a:gd name="GluePoint20X" fmla="*/ 1.38947368421053 w 190"/>
                  <a:gd name="GluePoint20Y" fmla="*/ 1952.72727272727 h 143"/>
                  <a:gd name="GluePoint21X" fmla="*/ 1.38947368421053 w 190"/>
                  <a:gd name="GluePoint21Y" fmla="*/ 1639.79020979021 h 143"/>
                  <a:gd name="GluePoint22X" fmla="*/ 1.38947368421053 w 190"/>
                  <a:gd name="GluePoint22Y" fmla="*/ 1578.45454545455 h 143"/>
                  <a:gd name="GluePoint23X" fmla="*/ 2.08421052631579 w 190"/>
                  <a:gd name="GluePoint23Y" fmla="*/ 1195.41958041958 h 143"/>
                  <a:gd name="GluePoint24X" fmla="*/ 2.77894736842105 w 190"/>
                  <a:gd name="GluePoint24Y" fmla="*/ 466.902097902098 h 143"/>
                  <a:gd name="GluePoint25X" fmla="*/ 2.77894736842105 w 190"/>
                  <a:gd name="GluePoint25Y" fmla="*/ 161.475524475524 h 143"/>
                  <a:gd name="GluePoint26X" fmla="*/ 0.694736842105263 w 190"/>
                  <a:gd name="GluePoint26Y" fmla="*/ 204.034965034965 h 143"/>
                  <a:gd name="GluePoint27X" fmla="*/ 0 w 190"/>
                  <a:gd name="GluePoint27Y" fmla="*/ 1142.84615384615 h 143"/>
                  <a:gd name="GluePoint28X" fmla="*/ 0 w 190"/>
                  <a:gd name="GluePoint28Y" fmla="*/ 1995.28671328671 h 143"/>
                  <a:gd name="GluePoint29X" fmla="*/ 0 w 190"/>
                  <a:gd name="GluePoint29Y" fmla="*/ 2301.96503496504 h 143"/>
                  <a:gd name="GluePoint30X" fmla="*/ 0 w 190"/>
                  <a:gd name="GluePoint30Y" fmla="*/ 2301.96503496504 h 143"/>
                  <a:gd name="GluePoint31X" fmla="*/ 0.694736842105263 w 190"/>
                  <a:gd name="GluePoint31Y" fmla="*/ 1547.16083916084 h 143"/>
                  <a:gd name="GluePoint32X" fmla="*/ 0.694736842105263 w 190"/>
                  <a:gd name="GluePoint32Y" fmla="*/ 1605.99300699301 h 143"/>
                  <a:gd name="GluePoint33X" fmla="*/ 0.694736842105263 w 190"/>
                  <a:gd name="GluePoint33Y" fmla="*/ 1106.54545454545 h 143"/>
                  <a:gd name="GluePoint34X" fmla="*/ 0.694736842105263 w 190"/>
                  <a:gd name="GluePoint34Y" fmla="*/ 990.132867132867 h 143"/>
                  <a:gd name="GluePoint35X" fmla="*/ 0.694736842105263 w 190"/>
                  <a:gd name="GluePoint35Y" fmla="*/ 990.132867132867 h 143"/>
                  <a:gd name="GluePoint36X" fmla="*/ 0.694736842105263 w 190"/>
                  <a:gd name="GluePoint36Y" fmla="*/ 653.412587412587 h 143"/>
                  <a:gd name="GluePoint37X" fmla="*/ 1.38947368421053 w 190"/>
                  <a:gd name="GluePoint37Y" fmla="*/ 300.41958041958 h 143"/>
                  <a:gd name="GluePoint38X" fmla="*/ 1.38947368421053 w 190"/>
                  <a:gd name="GluePoint38Y" fmla="*/ 799.867132867133 h 143"/>
                  <a:gd name="GluePoint39X" fmla="*/ 1.38947368421053 w 190"/>
                  <a:gd name="GluePoint39Y" fmla="*/ 1286.7972027972 h 143"/>
                  <a:gd name="GluePoint40X" fmla="*/ 1.38947368421053 w 190"/>
                  <a:gd name="GluePoint40Y" fmla="*/ 1359.3986013986 h 143"/>
                  <a:gd name="GluePoint41X" fmla="*/ 0.694736842105263 w 190"/>
                  <a:gd name="GluePoint41Y" fmla="*/ 1547.16083916084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6" name="îSļiḋé"/>
              <p:cNvSpPr/>
              <p:nvPr/>
            </p:nvSpPr>
            <p:spPr>
              <a:xfrm>
                <a:off x="9939240" y="396000"/>
                <a:ext cx="15480" cy="40680"/>
              </a:xfrm>
              <a:custGeom>
                <a:avLst/>
                <a:gdLst>
                  <a:gd name="textAreaLeft" fmla="*/ 0 w 15480"/>
                  <a:gd name="textAreaRight" fmla="*/ 19800 w 15480"/>
                  <a:gd name="textAreaTop" fmla="*/ 0 h 40680"/>
                  <a:gd name="textAreaBottom" fmla="*/ 45000 h 40680"/>
                  <a:gd name="GluePoint1X" fmla="*/ 0 w 125"/>
                  <a:gd name="GluePoint1Y" fmla="*/ 11951.3454545455 h 55"/>
                  <a:gd name="GluePoint2X" fmla="*/ 0 w 125"/>
                  <a:gd name="GluePoint2Y" fmla="*/ 85176.6545454545 h 55"/>
                  <a:gd name="GluePoint3X" fmla="*/ 0 w 125"/>
                  <a:gd name="GluePoint3Y" fmla="*/ 192761.563636364 h 55"/>
                  <a:gd name="GluePoint4X" fmla="*/ 0 w 125"/>
                  <a:gd name="GluePoint4Y" fmla="*/ 439733.236363636 h 55"/>
                  <a:gd name="GluePoint5X" fmla="*/ 0 w 125"/>
                  <a:gd name="GluePoint5Y" fmla="*/ 531874.254545455 h 55"/>
                  <a:gd name="GluePoint6X" fmla="*/ 0 w 125"/>
                  <a:gd name="GluePoint6Y" fmla="*/ 594698.618181818 h 55"/>
                  <a:gd name="GluePoint7X" fmla="*/ 0 w 125"/>
                  <a:gd name="GluePoint7Y" fmla="*/ 511194.654545455 h 55"/>
                  <a:gd name="GluePoint8X" fmla="*/ 0 w 125"/>
                  <a:gd name="GluePoint8Y" fmla="*/ 265756.8 h 55"/>
                  <a:gd name="GluePoint9X" fmla="*/ 0 w 125"/>
                  <a:gd name="GluePoint9Y" fmla="*/ 128519.454545455 h 55"/>
                  <a:gd name="GluePoint10X" fmla="*/ 0 w 125"/>
                  <a:gd name="GluePoint10Y" fmla="*/ 50506.1454545455 h 55"/>
                  <a:gd name="GluePoint11X" fmla="*/ 0 w 125"/>
                  <a:gd name="GluePoint11Y" fmla="*/ 11951.3454545455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7" name="îŝļîḍé"/>
              <p:cNvSpPr/>
              <p:nvPr/>
            </p:nvSpPr>
            <p:spPr>
              <a:xfrm>
                <a:off x="9952920" y="393480"/>
                <a:ext cx="9720" cy="2124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21240"/>
                  <a:gd name="textAreaBottom" fmla="*/ 25560 h 21240"/>
                  <a:gd name="GluePoint1X" fmla="*/ 0 w 71"/>
                  <a:gd name="GluePoint1Y" fmla="*/ 1.53846153846154 h 39"/>
                  <a:gd name="GluePoint2X" fmla="*/ 0 w 71"/>
                  <a:gd name="GluePoint2Y" fmla="*/ 2329.23076923077 h 39"/>
                  <a:gd name="GluePoint3X" fmla="*/ 0 w 71"/>
                  <a:gd name="GluePoint3Y" fmla="*/ 6106.15384615385 h 39"/>
                  <a:gd name="GluePoint4X" fmla="*/ 0 w 71"/>
                  <a:gd name="GluePoint4Y" fmla="*/ 9100 h 39"/>
                  <a:gd name="GluePoint5X" fmla="*/ 0 w 71"/>
                  <a:gd name="GluePoint5Y" fmla="*/ 18553.8461538462 h 39"/>
                  <a:gd name="GluePoint6X" fmla="*/ 0 w 71"/>
                  <a:gd name="GluePoint6Y" fmla="*/ 15693.8461538462 h 39"/>
                  <a:gd name="GluePoint7X" fmla="*/ 0 w 71"/>
                  <a:gd name="GluePoint7Y" fmla="*/ 10244.6153846154 h 39"/>
                  <a:gd name="GluePoint8X" fmla="*/ 0 w 71"/>
                  <a:gd name="GluePoint8Y" fmla="*/ 6566.15384615385 h 39"/>
                  <a:gd name="GluePoint9X" fmla="*/ 0 w 71"/>
                  <a:gd name="GluePoint9Y" fmla="*/ 1156.92307692308 h 39"/>
                  <a:gd name="GluePoint10X" fmla="*/ 0 w 71"/>
                  <a:gd name="GluePoint10Y" fmla="*/ 1.53846153846154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8" name="ïṩḻiďé"/>
              <p:cNvSpPr/>
              <p:nvPr/>
            </p:nvSpPr>
            <p:spPr>
              <a:xfrm>
                <a:off x="9960120" y="371160"/>
                <a:ext cx="26640" cy="55440"/>
              </a:xfrm>
              <a:custGeom>
                <a:avLst/>
                <a:gdLst>
                  <a:gd name="textAreaLeft" fmla="*/ 0 w 26640"/>
                  <a:gd name="textAreaRight" fmla="*/ 30960 w 26640"/>
                  <a:gd name="textAreaTop" fmla="*/ 0 h 55440"/>
                  <a:gd name="textAreaBottom" fmla="*/ 59760 h 55440"/>
                  <a:gd name="GluePoint1X" fmla="*/ 0 w 166"/>
                  <a:gd name="GluePoint1Y" fmla="*/ 0 h 86"/>
                  <a:gd name="GluePoint2X" fmla="*/ 0 w 166"/>
                  <a:gd name="GluePoint2Y" fmla="*/ 4206.62790697674 h 86"/>
                  <a:gd name="GluePoint3X" fmla="*/ 0 w 166"/>
                  <a:gd name="GluePoint3Y" fmla="*/ 15955.988372093 h 86"/>
                  <a:gd name="GluePoint4X" fmla="*/ 0 w 166"/>
                  <a:gd name="GluePoint4Y" fmla="*/ 29064.3023255814 h 86"/>
                  <a:gd name="GluePoint5X" fmla="*/ 0 w 166"/>
                  <a:gd name="GluePoint5Y" fmla="*/ 75229.0697674419 h 86"/>
                  <a:gd name="GluePoint6X" fmla="*/ 0 w 166"/>
                  <a:gd name="GluePoint6Y" fmla="*/ 112301.104651163 h 86"/>
                  <a:gd name="GluePoint7X" fmla="*/ 0 w 166"/>
                  <a:gd name="GluePoint7Y" fmla="*/ 148891.918604651 h 86"/>
                  <a:gd name="GluePoint8X" fmla="*/ 0 w 166"/>
                  <a:gd name="GluePoint8Y" fmla="*/ 135183.430232558 h 86"/>
                  <a:gd name="GluePoint9X" fmla="*/ 0 w 166"/>
                  <a:gd name="GluePoint9Y" fmla="*/ 122422.965116279 h 86"/>
                  <a:gd name="GluePoint10X" fmla="*/ 0 w 166"/>
                  <a:gd name="GluePoint10Y" fmla="*/ 52968.5465116279 h 86"/>
                  <a:gd name="GluePoint11X" fmla="*/ 0 w 166"/>
                  <a:gd name="GluePoint11Y" fmla="*/ 26157.1511627907 h 86"/>
                  <a:gd name="GluePoint12X" fmla="*/ 0 w 166"/>
                  <a:gd name="GluePoint12Y" fmla="*/ 7937.44186046512 h 86"/>
                  <a:gd name="GluePoint13X" fmla="*/ 0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9" name="ïṣ1ïḓè"/>
              <p:cNvSpPr/>
              <p:nvPr/>
            </p:nvSpPr>
            <p:spPr>
              <a:xfrm>
                <a:off x="10132560" y="417240"/>
                <a:ext cx="9720" cy="18000"/>
              </a:xfrm>
              <a:custGeom>
                <a:avLst/>
                <a:gdLst>
                  <a:gd name="textAreaLeft" fmla="*/ 0 w 9720"/>
                  <a:gd name="textAreaRight" fmla="*/ 14040 w 9720"/>
                  <a:gd name="textAreaTop" fmla="*/ 0 h 18000"/>
                  <a:gd name="textAreaBottom" fmla="*/ 22320 h 18000"/>
                  <a:gd name="GluePoint1X" fmla="*/ 0 w 62"/>
                  <a:gd name="GluePoint1Y" fmla="*/ 1006.92307692308 h 39"/>
                  <a:gd name="GluePoint2X" fmla="*/ 0 w 62"/>
                  <a:gd name="GluePoint2Y" fmla="*/ 3112.30769230769 h 39"/>
                  <a:gd name="GluePoint3X" fmla="*/ 0 w 62"/>
                  <a:gd name="GluePoint3Y" fmla="*/ 1953.69230769231 h 39"/>
                  <a:gd name="GluePoint4X" fmla="*/ 0 w 62"/>
                  <a:gd name="GluePoint4Y" fmla="*/ 439.384615384615 h 39"/>
                  <a:gd name="GluePoint5X" fmla="*/ 0 w 62"/>
                  <a:gd name="GluePoint5Y" fmla="*/ 1006.9230769230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0" name="îsḻíḓê"/>
              <p:cNvSpPr/>
              <p:nvPr/>
            </p:nvSpPr>
            <p:spPr>
              <a:xfrm>
                <a:off x="10224000" y="495720"/>
                <a:ext cx="50400" cy="34200"/>
              </a:xfrm>
              <a:custGeom>
                <a:avLst/>
                <a:gdLst>
                  <a:gd name="textAreaLeft" fmla="*/ 0 w 50400"/>
                  <a:gd name="textAreaRight" fmla="*/ 54720 w 50400"/>
                  <a:gd name="textAreaTop" fmla="*/ 0 h 34200"/>
                  <a:gd name="textAreaBottom" fmla="*/ 38520 h 34200"/>
                  <a:gd name="GluePoint1X" fmla="*/ 2739.61682242991 w 107"/>
                  <a:gd name="GluePoint1Y" fmla="*/ 0 h 152"/>
                  <a:gd name="GluePoint2X" fmla="*/ 2585.43925233645 w 107"/>
                  <a:gd name="GluePoint2Y" fmla="*/ 0 h 152"/>
                  <a:gd name="GluePoint3X" fmla="*/ 2393.04672897196 w 107"/>
                  <a:gd name="GluePoint3Y" fmla="*/ 0 h 152"/>
                  <a:gd name="GluePoint4X" fmla="*/ 1925.24299065421 w 107"/>
                  <a:gd name="GluePoint4Y" fmla="*/ 0 h 152"/>
                  <a:gd name="GluePoint5X" fmla="*/ 1564.17757009346 w 107"/>
                  <a:gd name="GluePoint5Y" fmla="*/ 0 h 152"/>
                  <a:gd name="GluePoint6X" fmla="*/ 1329.61682242991 w 107"/>
                  <a:gd name="GluePoint6Y" fmla="*/ 0 h 152"/>
                  <a:gd name="GluePoint7X" fmla="*/ 1454.80373831776 w 107"/>
                  <a:gd name="GluePoint7Y" fmla="*/ 0 h 152"/>
                  <a:gd name="GluePoint8X" fmla="*/ 1564.17757009346 w 107"/>
                  <a:gd name="GluePoint8Y" fmla="*/ 0 h 152"/>
                  <a:gd name="GluePoint9X" fmla="*/ 1500.92523364486 w 107"/>
                  <a:gd name="GluePoint9Y" fmla="*/ 0 h 152"/>
                  <a:gd name="GluePoint10X" fmla="*/ 1329.61682242991 w 107"/>
                  <a:gd name="GluePoint10Y" fmla="*/ 0 h 152"/>
                  <a:gd name="GluePoint11X" fmla="*/ 599.579439252336 w 107"/>
                  <a:gd name="GluePoint11Y" fmla="*/ 0 h 152"/>
                  <a:gd name="GluePoint12X" fmla="*/ 383.467289719626 w 107"/>
                  <a:gd name="GluePoint12Y" fmla="*/ 0 h 152"/>
                  <a:gd name="GluePoint13X" fmla="*/ 230.607476635514 w 107"/>
                  <a:gd name="GluePoint13Y" fmla="*/ 0 h 152"/>
                  <a:gd name="GluePoint14X" fmla="*/ 0 w 107"/>
                  <a:gd name="GluePoint14Y" fmla="*/ 0 h 152"/>
                  <a:gd name="GluePoint15X" fmla="*/ 50.0747663551402 w 107"/>
                  <a:gd name="GluePoint15Y" fmla="*/ 0 h 152"/>
                  <a:gd name="GluePoint16X" fmla="*/ 660.196261682243 w 107"/>
                  <a:gd name="GluePoint16Y" fmla="*/ 0 h 152"/>
                  <a:gd name="GluePoint17X" fmla="*/ 1329.61682242991 w 107"/>
                  <a:gd name="GluePoint17Y" fmla="*/ 0 h 152"/>
                  <a:gd name="GluePoint18X" fmla="*/ 1995.08411214953 w 107"/>
                  <a:gd name="GluePoint18Y" fmla="*/ 0 h 152"/>
                  <a:gd name="GluePoint19X" fmla="*/ 1925.24299065421 w 107"/>
                  <a:gd name="GluePoint19Y" fmla="*/ 0 h 152"/>
                  <a:gd name="GluePoint20X" fmla="*/ 1611.61682242991 w 107"/>
                  <a:gd name="GluePoint20Y" fmla="*/ 0 h 152"/>
                  <a:gd name="GluePoint21X" fmla="*/ 1500.92523364486 w 107"/>
                  <a:gd name="GluePoint21Y" fmla="*/ 0 h 152"/>
                  <a:gd name="GluePoint22X" fmla="*/ 1674.8691588785 w 107"/>
                  <a:gd name="GluePoint22Y" fmla="*/ 0 h 152"/>
                  <a:gd name="GluePoint23X" fmla="*/ 1931.83177570093 w 107"/>
                  <a:gd name="GluePoint23Y" fmla="*/ 0 h 152"/>
                  <a:gd name="GluePoint24X" fmla="*/ 2354.83177570093 w 107"/>
                  <a:gd name="GluePoint24Y" fmla="*/ 0 h 152"/>
                  <a:gd name="GluePoint25X" fmla="*/ 2055.70093457944 w 107"/>
                  <a:gd name="GluePoint25Y" fmla="*/ 0 h 152"/>
                  <a:gd name="GluePoint26X" fmla="*/ 2199.33644859813 w 107"/>
                  <a:gd name="GluePoint26Y" fmla="*/ 0 h 152"/>
                  <a:gd name="GluePoint27X" fmla="*/ 2676.36448598131 w 107"/>
                  <a:gd name="GluePoint27Y" fmla="*/ 0 h 152"/>
                  <a:gd name="GluePoint28X" fmla="*/ 3013.71028037383 w 107"/>
                  <a:gd name="GluePoint28Y" fmla="*/ 0 h 152"/>
                  <a:gd name="GluePoint29X" fmla="*/ 3257.4953271028 w 107"/>
                  <a:gd name="GluePoint29Y" fmla="*/ 0 h 152"/>
                  <a:gd name="GluePoint30X" fmla="*/ 3531.58878504673 w 107"/>
                  <a:gd name="GluePoint30Y" fmla="*/ 0 h 152"/>
                  <a:gd name="GluePoint31X" fmla="*/ 3921.64485981308 w 107"/>
                  <a:gd name="GluePoint31Y" fmla="*/ 0 h 152"/>
                  <a:gd name="GluePoint32X" fmla="*/ 3929.55140186916 w 107"/>
                  <a:gd name="GluePoint32Y" fmla="*/ 0 h 152"/>
                  <a:gd name="GluePoint33X" fmla="*/ 4193.10280373832 w 107"/>
                  <a:gd name="GluePoint33Y" fmla="*/ 0 h 152"/>
                  <a:gd name="GluePoint34X" fmla="*/ 4357.82242990654 w 107"/>
                  <a:gd name="GluePoint34Y" fmla="*/ 0 h 152"/>
                  <a:gd name="GluePoint35X" fmla="*/ 4515.95327102804 w 107"/>
                  <a:gd name="GluePoint35Y" fmla="*/ 0 h 152"/>
                  <a:gd name="GluePoint36X" fmla="*/ 4467.19626168224 w 107"/>
                  <a:gd name="GluePoint36Y" fmla="*/ 0 h 152"/>
                  <a:gd name="GluePoint37X" fmla="*/ 4129.85046728972 w 107"/>
                  <a:gd name="GluePoint37Y" fmla="*/ 0 h 152"/>
                  <a:gd name="GluePoint38X" fmla="*/ 3921.64485981308 w 107"/>
                  <a:gd name="GluePoint38Y" fmla="*/ 0 h 152"/>
                  <a:gd name="GluePoint39X" fmla="*/ 3803.04672897196 w 107"/>
                  <a:gd name="GluePoint39Y" fmla="*/ 0 h 152"/>
                  <a:gd name="GluePoint40X" fmla="*/ 3577.71028037383 w 107"/>
                  <a:gd name="GluePoint40Y" fmla="*/ 0 h 152"/>
                  <a:gd name="GluePoint41X" fmla="*/ 3337.8785046729 w 107"/>
                  <a:gd name="GluePoint41Y" fmla="*/ 0 h 152"/>
                  <a:gd name="GluePoint42X" fmla="*/ 3059.83177570093 w 107"/>
                  <a:gd name="GluePoint42Y" fmla="*/ 0 h 152"/>
                  <a:gd name="GluePoint43X" fmla="*/ 2949.14018691589 w 107"/>
                  <a:gd name="GluePoint43Y" fmla="*/ 0 h 152"/>
                  <a:gd name="GluePoint44X" fmla="*/ 2284.99065420561 w 107"/>
                  <a:gd name="GluePoint44Y" fmla="*/ 0 h 152"/>
                  <a:gd name="GluePoint45X" fmla="*/ 2246.77570093458 w 107"/>
                  <a:gd name="GluePoint45Y" fmla="*/ 0 h 152"/>
                  <a:gd name="GluePoint46X" fmla="*/ 1931.83177570093 w 107"/>
                  <a:gd name="GluePoint46Y" fmla="*/ 0 h 152"/>
                  <a:gd name="GluePoint47X" fmla="*/ 1727.57943925234 w 107"/>
                  <a:gd name="GluePoint47Y" fmla="*/ 0 h 152"/>
                  <a:gd name="GluePoint48X" fmla="*/ 1840.90654205607 w 107"/>
                  <a:gd name="GluePoint48Y" fmla="*/ 0 h 152"/>
                  <a:gd name="GluePoint49X" fmla="*/ 2354.83177570093 w 107"/>
                  <a:gd name="GluePoint49Y" fmla="*/ 0 h 152"/>
                  <a:gd name="GluePoint50X" fmla="*/ 2520.8691588785 w 107"/>
                  <a:gd name="GluePoint50Y" fmla="*/ 0 h 152"/>
                  <a:gd name="GluePoint51X" fmla="*/ 2585.43925233645 w 107"/>
                  <a:gd name="GluePoint51Y" fmla="*/ 0 h 152"/>
                  <a:gd name="GluePoint52X" fmla="*/ 2585.43925233645 w 107"/>
                  <a:gd name="GluePoint52Y" fmla="*/ 0 h 152"/>
                  <a:gd name="GluePoint53X" fmla="*/ 3482.83177570093 w 107"/>
                  <a:gd name="GluePoint53Y" fmla="*/ 0 h 152"/>
                  <a:gd name="GluePoint54X" fmla="*/ 3721.34579439252 w 107"/>
                  <a:gd name="GluePoint54Y" fmla="*/ 0 h 152"/>
                  <a:gd name="GluePoint55X" fmla="*/ 3482.83177570093 w 107"/>
                  <a:gd name="GluePoint55Y" fmla="*/ 0 h 152"/>
                  <a:gd name="GluePoint56X" fmla="*/ 3178.42990654206 w 107"/>
                  <a:gd name="GluePoint56Y" fmla="*/ 0 h 152"/>
                  <a:gd name="GluePoint57X" fmla="*/ 2676.36448598131 w 107"/>
                  <a:gd name="GluePoint57Y" fmla="*/ 0 h 152"/>
                  <a:gd name="GluePoint58X" fmla="*/ 2284.99065420561 w 107"/>
                  <a:gd name="GluePoint58Y" fmla="*/ 0 h 152"/>
                  <a:gd name="GluePoint59X" fmla="*/ 2199.33644859813 w 107"/>
                  <a:gd name="GluePoint59Y" fmla="*/ 0 h 152"/>
                  <a:gd name="GluePoint60X" fmla="*/ 2796.28037383178 w 107"/>
                  <a:gd name="GluePoint60Y" fmla="*/ 0 h 152"/>
                  <a:gd name="GluePoint61X" fmla="*/ 2949.14018691589 w 107"/>
                  <a:gd name="GluePoint61Y" fmla="*/ 0 h 152"/>
                  <a:gd name="GluePoint62X" fmla="*/ 2739.61682242991 w 107"/>
                  <a:gd name="GluePoint62Y" fmla="*/ 0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1" name="ïşḷîďè"/>
              <p:cNvSpPr/>
              <p:nvPr/>
            </p:nvSpPr>
            <p:spPr>
              <a:xfrm>
                <a:off x="10208880" y="508320"/>
                <a:ext cx="28080" cy="20880"/>
              </a:xfrm>
              <a:custGeom>
                <a:avLst/>
                <a:gdLst>
                  <a:gd name="textAreaLeft" fmla="*/ 0 w 28080"/>
                  <a:gd name="textAreaRight" fmla="*/ 32400 w 28080"/>
                  <a:gd name="textAreaTop" fmla="*/ 0 h 20880"/>
                  <a:gd name="textAreaBottom" fmla="*/ 25200 h 20880"/>
                  <a:gd name="GluePoint1X" fmla="*/ 471.742857142857 w 70"/>
                  <a:gd name="GluePoint1Y" fmla="*/ 0 h 90"/>
                  <a:gd name="GluePoint2X" fmla="*/ 428.857142857143 w 70"/>
                  <a:gd name="GluePoint2Y" fmla="*/ 0 h 90"/>
                  <a:gd name="GluePoint3X" fmla="*/ 479.642857142857 w 70"/>
                  <a:gd name="GluePoint3Y" fmla="*/ 0 h 90"/>
                  <a:gd name="GluePoint4X" fmla="*/ 385.971428571429 w 70"/>
                  <a:gd name="GluePoint4Y" fmla="*/ 0 h 90"/>
                  <a:gd name="GluePoint5X" fmla="*/ 279.885714285714 w 70"/>
                  <a:gd name="GluePoint5Y" fmla="*/ 0 h 90"/>
                  <a:gd name="GluePoint6X" fmla="*/ 199.757142857143 w 70"/>
                  <a:gd name="GluePoint6Y" fmla="*/ 0 h 90"/>
                  <a:gd name="GluePoint7X" fmla="*/ 158 w 70"/>
                  <a:gd name="GluePoint7Y" fmla="*/ 0 h 90"/>
                  <a:gd name="GluePoint8X" fmla="*/ 249.414285714286 w 70"/>
                  <a:gd name="GluePoint8Y" fmla="*/ 0 h 90"/>
                  <a:gd name="GluePoint9X" fmla="*/ 322.771428571429 w 70"/>
                  <a:gd name="GluePoint9Y" fmla="*/ 0 h 90"/>
                  <a:gd name="GluePoint10X" fmla="*/ 267.471428571429 w 70"/>
                  <a:gd name="GluePoint10Y" fmla="*/ 0 h 90"/>
                  <a:gd name="GluePoint11X" fmla="*/ 115.114285714286 w 70"/>
                  <a:gd name="GluePoint11Y" fmla="*/ 0 h 90"/>
                  <a:gd name="GluePoint12X" fmla="*/ 88.0285714285714 w 70"/>
                  <a:gd name="GluePoint12Y" fmla="*/ 0 h 90"/>
                  <a:gd name="GluePoint13X" fmla="*/ 63.2 w 70"/>
                  <a:gd name="GluePoint13Y" fmla="*/ 0 h 90"/>
                  <a:gd name="GluePoint14X" fmla="*/ 22.5714285714286 w 70"/>
                  <a:gd name="GluePoint14Y" fmla="*/ 0 h 90"/>
                  <a:gd name="GluePoint15X" fmla="*/ 3.38571428571429 w 70"/>
                  <a:gd name="GluePoint15Y" fmla="*/ 0 h 90"/>
                  <a:gd name="GluePoint16X" fmla="*/ 167.028571428571 w 70"/>
                  <a:gd name="GluePoint16Y" fmla="*/ 0 h 90"/>
                  <a:gd name="GluePoint17X" fmla="*/ 297.942857142857 w 70"/>
                  <a:gd name="GluePoint17Y" fmla="*/ 0 h 90"/>
                  <a:gd name="GluePoint18X" fmla="*/ 361.142857142857 w 70"/>
                  <a:gd name="GluePoint18Y" fmla="*/ 0 h 90"/>
                  <a:gd name="GluePoint19X" fmla="*/ 411.928571428571 w 70"/>
                  <a:gd name="GluePoint19Y" fmla="*/ 0.655555555555556 h 90"/>
                  <a:gd name="GluePoint20X" fmla="*/ 494.314285714286 w 70"/>
                  <a:gd name="GluePoint20Y" fmla="*/ 0.655555555555556 h 90"/>
                  <a:gd name="GluePoint21X" fmla="*/ 440.142857142857 w 70"/>
                  <a:gd name="GluePoint21Y" fmla="*/ 0 h 90"/>
                  <a:gd name="GluePoint22X" fmla="*/ 458.2 w 70"/>
                  <a:gd name="GluePoint22Y" fmla="*/ 0 h 90"/>
                  <a:gd name="GluePoint23X" fmla="*/ 551.871428571429 w 70"/>
                  <a:gd name="GluePoint23Y" fmla="*/ 0 h 90"/>
                  <a:gd name="GluePoint24X" fmla="*/ 634.257142857143 w 70"/>
                  <a:gd name="GluePoint24Y" fmla="*/ 0 h 90"/>
                  <a:gd name="GluePoint25X" fmla="*/ 537.2 w 70"/>
                  <a:gd name="GluePoint25Y" fmla="*/ 0 h 90"/>
                  <a:gd name="GluePoint26X" fmla="*/ 471.742857142857 w 70"/>
                  <a:gd name="GluePoint26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2" name="îṡlïḋe"/>
              <p:cNvSpPr/>
              <p:nvPr/>
            </p:nvSpPr>
            <p:spPr>
              <a:xfrm>
                <a:off x="10105560" y="383040"/>
                <a:ext cx="46440" cy="40320"/>
              </a:xfrm>
              <a:custGeom>
                <a:avLst/>
                <a:gdLst>
                  <a:gd name="textAreaLeft" fmla="*/ 0 w 46440"/>
                  <a:gd name="textAreaRight" fmla="*/ 50760 w 46440"/>
                  <a:gd name="textAreaTop" fmla="*/ 0 h 40320"/>
                  <a:gd name="textAreaBottom" fmla="*/ 44640 h 40320"/>
                  <a:gd name="GluePoint1X" fmla="*/ 241.129032258065 w 124"/>
                  <a:gd name="GluePoint1Y" fmla="*/ 1.60283687943262 h 141"/>
                  <a:gd name="GluePoint2X" fmla="*/ 210.725806451613 w 124"/>
                  <a:gd name="GluePoint2Y" fmla="*/ 4.00709219858156 h 141"/>
                  <a:gd name="GluePoint3X" fmla="*/ 205.483870967742 w 124"/>
                  <a:gd name="GluePoint3Y" fmla="*/ 4.00709219858156 h 141"/>
                  <a:gd name="GluePoint4X" fmla="*/ 157.258064516129 w 124"/>
                  <a:gd name="GluePoint4Y" fmla="*/ 4.00709219858156 h 141"/>
                  <a:gd name="GluePoint5X" fmla="*/ 118.467741935484 w 124"/>
                  <a:gd name="GluePoint5Y" fmla="*/ 3.20567375886525 h 141"/>
                  <a:gd name="GluePoint6X" fmla="*/ 93.3064516129032 w 124"/>
                  <a:gd name="GluePoint6Y" fmla="*/ 3.20567375886525 h 141"/>
                  <a:gd name="GluePoint7X" fmla="*/ 106.935483870968 w 124"/>
                  <a:gd name="GluePoint7Y" fmla="*/ 6.4113475177305 h 141"/>
                  <a:gd name="GluePoint8X" fmla="*/ 152.016129032258 w 124"/>
                  <a:gd name="GluePoint8Y" fmla="*/ 6.4113475177305 h 141"/>
                  <a:gd name="GluePoint9X" fmla="*/ 177.177419354839 w 124"/>
                  <a:gd name="GluePoint9Y" fmla="*/ 6.4113475177305 h 141"/>
                  <a:gd name="GluePoint10X" fmla="*/ 161.451612903226 w 124"/>
                  <a:gd name="GluePoint10Y" fmla="*/ 8.01418439716312 h 141"/>
                  <a:gd name="GluePoint11X" fmla="*/ 106.935483870968 w 124"/>
                  <a:gd name="GluePoint11Y" fmla="*/ 11.2198581560284 h 141"/>
                  <a:gd name="GluePoint12X" fmla="*/ 41.9354838709677 w 124"/>
                  <a:gd name="GluePoint12Y" fmla="*/ 12.822695035461 h 141"/>
                  <a:gd name="GluePoint13X" fmla="*/ 36.6935483870968 w 124"/>
                  <a:gd name="GluePoint13Y" fmla="*/ 12.0212765957447 h 141"/>
                  <a:gd name="GluePoint14X" fmla="*/ 5.24193548387097 w 124"/>
                  <a:gd name="GluePoint14Y" fmla="*/ 12.822695035461 h 141"/>
                  <a:gd name="GluePoint15X" fmla="*/ 3.14516129032258 w 124"/>
                  <a:gd name="GluePoint15Y" fmla="*/ 13.6241134751773 h 141"/>
                  <a:gd name="GluePoint16X" fmla="*/ 20.9677419354839 w 124"/>
                  <a:gd name="GluePoint16Y" fmla="*/ 16.0283687943262 h 141"/>
                  <a:gd name="GluePoint17X" fmla="*/ 76.5322580645161 w 124"/>
                  <a:gd name="GluePoint17Y" fmla="*/ 13.6241134751773 h 141"/>
                  <a:gd name="GluePoint18X" fmla="*/ 158.306451612903 w 124"/>
                  <a:gd name="GluePoint18Y" fmla="*/ 10.4184397163121 h 141"/>
                  <a:gd name="GluePoint19X" fmla="*/ 211.774193548387 w 124"/>
                  <a:gd name="GluePoint19Y" fmla="*/ 6.4113475177305 h 141"/>
                  <a:gd name="GluePoint20X" fmla="*/ 284.112903225806 w 124"/>
                  <a:gd name="GluePoint20Y" fmla="*/ 6.4113475177305 h 141"/>
                  <a:gd name="GluePoint21X" fmla="*/ 318.709677419355 w 124"/>
                  <a:gd name="GluePoint21Y" fmla="*/ 6.4113475177305 h 141"/>
                  <a:gd name="GluePoint22X" fmla="*/ 340.725806451613 w 124"/>
                  <a:gd name="GluePoint22Y" fmla="*/ 5.60992907801419 h 141"/>
                  <a:gd name="GluePoint23X" fmla="*/ 307.177419354839 w 124"/>
                  <a:gd name="GluePoint23Y" fmla="*/ 4.00709219858156 h 141"/>
                  <a:gd name="GluePoint24X" fmla="*/ 264.193548387097 w 124"/>
                  <a:gd name="GluePoint24Y" fmla="*/ 4.80851063829787 h 141"/>
                  <a:gd name="GluePoint25X" fmla="*/ 241.129032258065 w 124"/>
                  <a:gd name="GluePoint25Y" fmla="*/ 4.00709219858156 h 141"/>
                  <a:gd name="GluePoint26X" fmla="*/ 257.903225806452 w 124"/>
                  <a:gd name="GluePoint26Y" fmla="*/ 3.20567375886525 h 141"/>
                  <a:gd name="GluePoint27X" fmla="*/ 275.725806451613 w 124"/>
                  <a:gd name="GluePoint27Y" fmla="*/ 2.40425531914894 h 141"/>
                  <a:gd name="GluePoint28X" fmla="*/ 297.741935483871 w 124"/>
                  <a:gd name="GluePoint28Y" fmla="*/ 0.801418439716312 h 141"/>
                  <a:gd name="GluePoint29X" fmla="*/ 294.596774193548 w 124"/>
                  <a:gd name="GluePoint29Y" fmla="*/ 0 h 141"/>
                  <a:gd name="GluePoint30X" fmla="*/ 262.096774193548 w 124"/>
                  <a:gd name="GluePoint30Y" fmla="*/ 0 h 141"/>
                  <a:gd name="GluePoint31X" fmla="*/ 241.129032258065 w 124"/>
                  <a:gd name="GluePoint31Y" fmla="*/ 1.60283687943262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3" name="í$ḻíde"/>
              <p:cNvSpPr/>
              <p:nvPr/>
            </p:nvSpPr>
            <p:spPr>
              <a:xfrm>
                <a:off x="9956160" y="463320"/>
                <a:ext cx="173520" cy="250920"/>
              </a:xfrm>
              <a:custGeom>
                <a:avLst/>
                <a:gdLst>
                  <a:gd name="textAreaLeft" fmla="*/ 0 w 173520"/>
                  <a:gd name="textAreaRight" fmla="*/ 177840 w 173520"/>
                  <a:gd name="textAreaTop" fmla="*/ 0 h 250920"/>
                  <a:gd name="textAreaBottom" fmla="*/ 255240 h 250920"/>
                  <a:gd name="GluePoint1X" fmla="*/ 2.72496473906911 w 709"/>
                  <a:gd name="GluePoint1Y" fmla="*/ 1884.88259109312 h 494"/>
                  <a:gd name="GluePoint2X" fmla="*/ 2.72496473906911 w 709"/>
                  <a:gd name="GluePoint2Y" fmla="*/ 1884.88259109312 h 494"/>
                  <a:gd name="GluePoint3X" fmla="*/ 2.72496473906911 w 709"/>
                  <a:gd name="GluePoint3Y" fmla="*/ 440.842105263158 h 494"/>
                  <a:gd name="GluePoint4X" fmla="*/ 2.04372355430183 w 709"/>
                  <a:gd name="GluePoint4Y" fmla="*/ 440.842105263158 h 494"/>
                  <a:gd name="GluePoint5X" fmla="*/ 1.36248236953456 w 709"/>
                  <a:gd name="GluePoint5Y" fmla="*/ 0 h 494"/>
                  <a:gd name="GluePoint6X" fmla="*/ 2.04372355430183 w 709"/>
                  <a:gd name="GluePoint6Y" fmla="*/ 1670.11336032389 h 494"/>
                  <a:gd name="GluePoint7X" fmla="*/ 2.72496473906911 w 709"/>
                  <a:gd name="GluePoint7Y" fmla="*/ 1670.11336032389 h 494"/>
                  <a:gd name="GluePoint8X" fmla="*/ 2.72496473906911 w 709"/>
                  <a:gd name="GluePoint8Y" fmla="*/ 1985.2024291498 h 494"/>
                  <a:gd name="GluePoint9X" fmla="*/ 1.36248236953456 w 709"/>
                  <a:gd name="GluePoint9Y" fmla="*/ 3919.53846153846 h 494"/>
                  <a:gd name="GluePoint10X" fmla="*/ 1.36248236953456 w 709"/>
                  <a:gd name="GluePoint10Y" fmla="*/ 9487.995951417 h 494"/>
                  <a:gd name="GluePoint11X" fmla="*/ 0.681241184767278 w 709"/>
                  <a:gd name="GluePoint11Y" fmla="*/ 9487.995951417 h 494"/>
                  <a:gd name="GluePoint12X" fmla="*/ 0 w 709"/>
                  <a:gd name="GluePoint12Y" fmla="*/ 12548.4574898785 h 494"/>
                  <a:gd name="GluePoint13X" fmla="*/ 0 w 709"/>
                  <a:gd name="GluePoint13Y" fmla="*/ 27371.7732793522 h 494"/>
                  <a:gd name="GluePoint14X" fmla="*/ 0 w 709"/>
                  <a:gd name="GluePoint14Y" fmla="*/ 34331.991902834 h 494"/>
                  <a:gd name="GluePoint15X" fmla="*/ 0 w 709"/>
                  <a:gd name="GluePoint15Y" fmla="*/ 34331.991902834 h 494"/>
                  <a:gd name="GluePoint16X" fmla="*/ 0.681241184767278 w 709"/>
                  <a:gd name="GluePoint16Y" fmla="*/ 32546.016194332 h 494"/>
                  <a:gd name="GluePoint17X" fmla="*/ 0 w 709"/>
                  <a:gd name="GluePoint17Y" fmla="*/ 34331.991902834 h 494"/>
                  <a:gd name="GluePoint18X" fmla="*/ 0.681241184767278 w 709"/>
                  <a:gd name="GluePoint18Y" fmla="*/ 34331.991902834 h 494"/>
                  <a:gd name="GluePoint19X" fmla="*/ 1.36248236953456 w 709"/>
                  <a:gd name="GluePoint19Y" fmla="*/ 31231.967611336 h 494"/>
                  <a:gd name="GluePoint20X" fmla="*/ 1.36248236953456 w 709"/>
                  <a:gd name="GluePoint20Y" fmla="*/ 14745.6032388664 h 494"/>
                  <a:gd name="GluePoint21X" fmla="*/ 1.36248236953456 w 709"/>
                  <a:gd name="GluePoint21Y" fmla="*/ 13324.1700404858 h 494"/>
                  <a:gd name="GluePoint22X" fmla="*/ 2.72496473906911 w 709"/>
                  <a:gd name="GluePoint22Y" fmla="*/ 13324.1700404858 h 494"/>
                  <a:gd name="GluePoint23X" fmla="*/ 2.72496473906911 w 709"/>
                  <a:gd name="GluePoint23Y" fmla="*/ 6053.1012145749 h 494"/>
                  <a:gd name="GluePoint24X" fmla="*/ 2.72496473906911 w 709"/>
                  <a:gd name="GluePoint24Y" fmla="*/ 4148.43724696356 h 494"/>
                  <a:gd name="GluePoint25X" fmla="*/ 2.72496473906911 w 709"/>
                  <a:gd name="GluePoint25Y" fmla="*/ 2324.31174089069 h 494"/>
                  <a:gd name="GluePoint26X" fmla="*/ 3.40620592383639 w 709"/>
                  <a:gd name="GluePoint26Y" fmla="*/ 4148.43724696356 h 494"/>
                  <a:gd name="GluePoint27X" fmla="*/ 3.40620592383639 w 709"/>
                  <a:gd name="GluePoint27Y" fmla="*/ 6053.1012145749 h 494"/>
                  <a:gd name="GluePoint28X" fmla="*/ 3.40620592383639 w 709"/>
                  <a:gd name="GluePoint28Y" fmla="*/ 13324.1700404858 h 494"/>
                  <a:gd name="GluePoint29X" fmla="*/ 4.08744710860367 w 709"/>
                  <a:gd name="GluePoint29Y" fmla="*/ 13324.1700404858 h 494"/>
                  <a:gd name="GluePoint30X" fmla="*/ 4.76868829337095 w 709"/>
                  <a:gd name="GluePoint30Y" fmla="*/ 14745.6032388664 h 494"/>
                  <a:gd name="GluePoint31X" fmla="*/ 4.76868829337095 w 709"/>
                  <a:gd name="GluePoint31Y" fmla="*/ 31231.967611336 h 494"/>
                  <a:gd name="GluePoint32X" fmla="*/ 5.44992947813822 w 709"/>
                  <a:gd name="GluePoint32Y" fmla="*/ 34331.991902834 h 494"/>
                  <a:gd name="GluePoint33X" fmla="*/ 5.44992947813822 w 709"/>
                  <a:gd name="GluePoint33Y" fmla="*/ 34331.991902834 h 494"/>
                  <a:gd name="GluePoint34X" fmla="*/ 5.44992947813822 w 709"/>
                  <a:gd name="GluePoint34Y" fmla="*/ 32546.016194332 h 494"/>
                  <a:gd name="GluePoint35X" fmla="*/ 6.1311706629055 w 709"/>
                  <a:gd name="GluePoint35Y" fmla="*/ 34331.991902834 h 494"/>
                  <a:gd name="GluePoint36X" fmla="*/ 6.81241184767278 w 709"/>
                  <a:gd name="GluePoint36Y" fmla="*/ 34331.991902834 h 494"/>
                  <a:gd name="GluePoint37X" fmla="*/ 6.1311706629055 w 709"/>
                  <a:gd name="GluePoint37Y" fmla="*/ 27371.7732793522 h 494"/>
                  <a:gd name="GluePoint38X" fmla="*/ 6.1311706629055 w 709"/>
                  <a:gd name="GluePoint38Y" fmla="*/ 12548.4574898785 h 494"/>
                  <a:gd name="GluePoint39X" fmla="*/ 5.44992947813822 w 709"/>
                  <a:gd name="GluePoint39Y" fmla="*/ 9487.995951417 h 494"/>
                  <a:gd name="GluePoint40X" fmla="*/ 4.08744710860367 w 709"/>
                  <a:gd name="GluePoint40Y" fmla="*/ 9487.995951417 h 494"/>
                  <a:gd name="GluePoint41X" fmla="*/ 4.08744710860367 w 709"/>
                  <a:gd name="GluePoint41Y" fmla="*/ 3919.53846153846 h 494"/>
                  <a:gd name="GluePoint42X" fmla="*/ 3.40620592383639 w 709"/>
                  <a:gd name="GluePoint42Y" fmla="*/ 1985.2024291498 h 494"/>
                  <a:gd name="GluePoint43X" fmla="*/ 3.40620592383639 w 709"/>
                  <a:gd name="GluePoint43Y" fmla="*/ 1670.11336032389 h 494"/>
                  <a:gd name="GluePoint44X" fmla="*/ 4.08744710860367 w 709"/>
                  <a:gd name="GluePoint44Y" fmla="*/ 1670.11336032389 h 494"/>
                  <a:gd name="GluePoint45X" fmla="*/ 4.08744710860367 w 709"/>
                  <a:gd name="GluePoint45Y" fmla="*/ 0 h 494"/>
                  <a:gd name="GluePoint46X" fmla="*/ 4.08744710860367 w 709"/>
                  <a:gd name="GluePoint46Y" fmla="*/ 440.842105263158 h 494"/>
                  <a:gd name="GluePoint47X" fmla="*/ 3.40620592383639 w 709"/>
                  <a:gd name="GluePoint47Y" fmla="*/ 440.842105263158 h 494"/>
                  <a:gd name="GluePoint48X" fmla="*/ 3.40620592383639 w 709"/>
                  <a:gd name="GluePoint48Y" fmla="*/ 1884.88259109312 h 494"/>
                  <a:gd name="GluePoint49X" fmla="*/ 2.72496473906911 w 709"/>
                  <a:gd name="GluePoint49Y" fmla="*/ 1884.88259109312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4" name="ïŝľîḑê"/>
              <p:cNvSpPr/>
              <p:nvPr/>
            </p:nvSpPr>
            <p:spPr>
              <a:xfrm>
                <a:off x="9778320" y="337320"/>
                <a:ext cx="528120" cy="528840"/>
              </a:xfrm>
              <a:custGeom>
                <a:avLst/>
                <a:gdLst>
                  <a:gd name="textAreaLeft" fmla="*/ 0 w 528120"/>
                  <a:gd name="textAreaRight" fmla="*/ 532440 w 528120"/>
                  <a:gd name="textAreaTop" fmla="*/ 0 h 528840"/>
                  <a:gd name="textAreaBottom" fmla="*/ 533160 h 528840"/>
                  <a:gd name="GluePoint1X" fmla="*/ 691.873058744092 w 1481"/>
                  <a:gd name="GluePoint1Y" fmla="*/ 0 h 1479"/>
                  <a:gd name="GluePoint2X" fmla="*/ 1391.67589466577 w 1481"/>
                  <a:gd name="GluePoint2Y" fmla="*/ 714.624746450304 h 1479"/>
                  <a:gd name="GluePoint3X" fmla="*/ 691.873058744092 w 1481"/>
                  <a:gd name="GluePoint3Y" fmla="*/ 1435.21298174442 h 1479"/>
                  <a:gd name="GluePoint4X" fmla="*/ 0 w 1481"/>
                  <a:gd name="GluePoint4Y" fmla="*/ 714.624746450304 h 1479"/>
                  <a:gd name="GluePoint5X" fmla="*/ 691.873058744092 w 1481"/>
                  <a:gd name="GluePoint5Y" fmla="*/ 0 h 1479"/>
                  <a:gd name="GluePoint6X" fmla="*/ 691.873058744092 w 1481"/>
                  <a:gd name="GluePoint6Y" fmla="*/ 0 h 1479"/>
                  <a:gd name="GluePoint7X" fmla="*/ 691.873058744092 w 1481"/>
                  <a:gd name="GluePoint7Y" fmla="*/ 16.8965517241379 h 1479"/>
                  <a:gd name="GluePoint8X" fmla="*/ 14.8683322079676 w 1481"/>
                  <a:gd name="GluePoint8Y" fmla="*/ 714.624746450304 h 1479"/>
                  <a:gd name="GluePoint9X" fmla="*/ 691.873058744092 w 1481"/>
                  <a:gd name="GluePoint9Y" fmla="*/ 1410.36511156187 h 1479"/>
                  <a:gd name="GluePoint10X" fmla="*/ 1365.90411883862 w 1481"/>
                  <a:gd name="GluePoint10Y" fmla="*/ 714.624746450304 h 1479"/>
                  <a:gd name="GluePoint11X" fmla="*/ 691.873058744092 w 1481"/>
                  <a:gd name="GluePoint11Y" fmla="*/ 16.8965517241379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5" name="išlíḑe"/>
              <p:cNvSpPr/>
              <p:nvPr/>
            </p:nvSpPr>
            <p:spPr>
              <a:xfrm>
                <a:off x="9810720" y="592560"/>
                <a:ext cx="461520" cy="240480"/>
              </a:xfrm>
              <a:custGeom>
                <a:avLst/>
                <a:gdLst>
                  <a:gd name="textAreaLeft" fmla="*/ 0 w 461520"/>
                  <a:gd name="textAreaRight" fmla="*/ 465840 w 461520"/>
                  <a:gd name="textAreaTop" fmla="*/ 0 h 240480"/>
                  <a:gd name="textAreaBottom" fmla="*/ 244800 h 240480"/>
                  <a:gd name="GluePoint1X" fmla="*/ 42231.4544117647 w 680"/>
                  <a:gd name="GluePoint1Y" fmla="*/ 0 h 1294"/>
                  <a:gd name="GluePoint2X" fmla="*/ 107249.366176471 w 680"/>
                  <a:gd name="GluePoint2Y" fmla="*/ 0 h 1294"/>
                  <a:gd name="GluePoint3X" fmla="*/ 103939.980882353 w 680"/>
                  <a:gd name="GluePoint3Y" fmla="*/ 0 h 1294"/>
                  <a:gd name="GluePoint4X" fmla="*/ 35337.2161764706 w 680"/>
                  <a:gd name="GluePoint4Y" fmla="*/ 0 h 1294"/>
                  <a:gd name="GluePoint5X" fmla="*/ 35337.2161764706 w 680"/>
                  <a:gd name="GluePoint5Y" fmla="*/ 0 h 1294"/>
                  <a:gd name="GluePoint6X" fmla="*/ 97394.7941176471 w 680"/>
                  <a:gd name="GluePoint6Y" fmla="*/ 0 h 1294"/>
                  <a:gd name="GluePoint7X" fmla="*/ 35337.2161764706 w 680"/>
                  <a:gd name="GluePoint7Y" fmla="*/ 0 h 1294"/>
                  <a:gd name="GluePoint8X" fmla="*/ 126284.935294118 w 680"/>
                  <a:gd name="GluePoint8Y" fmla="*/ 0 h 1294"/>
                  <a:gd name="GluePoint9X" fmla="*/ 130067.898529412 w 680"/>
                  <a:gd name="GluePoint9Y" fmla="*/ 0 h 1294"/>
                  <a:gd name="GluePoint10X" fmla="*/ 84904.4117647059 w 680"/>
                  <a:gd name="GluePoint10Y" fmla="*/ 0 h 1294"/>
                  <a:gd name="GluePoint11X" fmla="*/ 116405.835294118 w 680"/>
                  <a:gd name="GluePoint11Y" fmla="*/ 0 h 1294"/>
                  <a:gd name="GluePoint12X" fmla="*/ 238238.005882353 w 680"/>
                  <a:gd name="GluePoint12Y" fmla="*/ 0 h 1294"/>
                  <a:gd name="GluePoint13X" fmla="*/ 189702.870588235 w 680"/>
                  <a:gd name="GluePoint13Y" fmla="*/ 0 h 1294"/>
                  <a:gd name="GluePoint14X" fmla="*/ 93996.730882353 w 680"/>
                  <a:gd name="GluePoint14Y" fmla="*/ 0 h 1294"/>
                  <a:gd name="GluePoint15X" fmla="*/ 263824.422058824 w 680"/>
                  <a:gd name="GluePoint15Y" fmla="*/ 0 h 1294"/>
                  <a:gd name="GluePoint16X" fmla="*/ 305882.294117647 w 680"/>
                  <a:gd name="GluePoint16Y" fmla="*/ 0 h 1294"/>
                  <a:gd name="GluePoint17X" fmla="*/ 248603.891176471 w 680"/>
                  <a:gd name="GluePoint17Y" fmla="*/ 0 h 1294"/>
                  <a:gd name="GluePoint18X" fmla="*/ 227060.811764706 w 680"/>
                  <a:gd name="GluePoint18Y" fmla="*/ 0 h 1294"/>
                  <a:gd name="GluePoint19X" fmla="*/ 336096.944117647 w 680"/>
                  <a:gd name="GluePoint19Y" fmla="*/ 0 h 1294"/>
                  <a:gd name="GluePoint20X" fmla="*/ 358606.047058824 w 680"/>
                  <a:gd name="GluePoint20Y" fmla="*/ 0 h 1294"/>
                  <a:gd name="GluePoint21X" fmla="*/ 270920.544117647 w 680"/>
                  <a:gd name="GluePoint21Y" fmla="*/ 0 h 1294"/>
                  <a:gd name="GluePoint22X" fmla="*/ 298623.910294118 w 680"/>
                  <a:gd name="GluePoint22Y" fmla="*/ 0 h 1294"/>
                  <a:gd name="GluePoint23X" fmla="*/ 432893.633823529 w 680"/>
                  <a:gd name="GluePoint23Y" fmla="*/ 0 h 1294"/>
                  <a:gd name="GluePoint24X" fmla="*/ 534129.880882353 w 680"/>
                  <a:gd name="GluePoint24Y" fmla="*/ 0 h 1294"/>
                  <a:gd name="GluePoint25X" fmla="*/ 420635.323529412 w 680"/>
                  <a:gd name="GluePoint25Y" fmla="*/ 0 h 1294"/>
                  <a:gd name="GluePoint26X" fmla="*/ 703099.094117647 w 680"/>
                  <a:gd name="GluePoint26Y" fmla="*/ 0 h 1294"/>
                  <a:gd name="GluePoint27X" fmla="*/ 706499.044117647 w 680"/>
                  <a:gd name="GluePoint27Y" fmla="*/ 0 h 1294"/>
                  <a:gd name="GluePoint28X" fmla="*/ 621764.441176471 w 680"/>
                  <a:gd name="GluePoint28Y" fmla="*/ 0 h 1294"/>
                  <a:gd name="GluePoint29X" fmla="*/ 656935.622058824 w 680"/>
                  <a:gd name="GluePoint29Y" fmla="*/ 0 h 1294"/>
                  <a:gd name="GluePoint30X" fmla="*/ 739345.730882353 w 680"/>
                  <a:gd name="GluePoint30Y" fmla="*/ 0 h 1294"/>
                  <a:gd name="GluePoint31X" fmla="*/ 855210.064705882 w 680"/>
                  <a:gd name="GluePoint31Y" fmla="*/ 0 h 1294"/>
                  <a:gd name="GluePoint32X" fmla="*/ 788237.464705882 w 680"/>
                  <a:gd name="GluePoint32Y" fmla="*/ 0 h 1294"/>
                  <a:gd name="GluePoint33X" fmla="*/ 953993.517647059 w 680"/>
                  <a:gd name="GluePoint33Y" fmla="*/ 0 h 1294"/>
                  <a:gd name="GluePoint34X" fmla="*/ 890147.286764706 w 680"/>
                  <a:gd name="GluePoint34Y" fmla="*/ 0 h 1294"/>
                  <a:gd name="GluePoint35X" fmla="*/ 1044028.04264706 w 680"/>
                  <a:gd name="GluePoint35Y" fmla="*/ 0 h 1294"/>
                  <a:gd name="GluePoint36X" fmla="*/ 1027550.92647059 w 680"/>
                  <a:gd name="GluePoint36Y" fmla="*/ 0 h 1294"/>
                  <a:gd name="GluePoint37X" fmla="*/ 992626.911764706 w 680"/>
                  <a:gd name="GluePoint37Y" fmla="*/ 0 h 1294"/>
                  <a:gd name="GluePoint38X" fmla="*/ 1044028.04264706 w 680"/>
                  <a:gd name="GluePoint38Y" fmla="*/ 0 h 1294"/>
                  <a:gd name="GluePoint39X" fmla="*/ 1059041.02941176 w 680"/>
                  <a:gd name="GluePoint39Y" fmla="*/ 0 h 1294"/>
                  <a:gd name="GluePoint40X" fmla="*/ 1126375.88823529 w 680"/>
                  <a:gd name="GluePoint40Y" fmla="*/ 0 h 1294"/>
                  <a:gd name="GluePoint41X" fmla="*/ 1130619.22205882 w 680"/>
                  <a:gd name="GluePoint41Y" fmla="*/ 0 h 1294"/>
                  <a:gd name="GluePoint42X" fmla="*/ 1124034.41323529 w 680"/>
                  <a:gd name="GluePoint42Y" fmla="*/ 0 h 1294"/>
                  <a:gd name="GluePoint43X" fmla="*/ 1252613.65441176 w 680"/>
                  <a:gd name="GluePoint43Y" fmla="*/ 0 h 1294"/>
                  <a:gd name="GluePoint44X" fmla="*/ 1250017.46617647 w 680"/>
                  <a:gd name="GluePoint44Y" fmla="*/ 0 h 1294"/>
                  <a:gd name="GluePoint45X" fmla="*/ 1178109.08970588 w 680"/>
                  <a:gd name="GluePoint45Y" fmla="*/ 0 h 1294"/>
                  <a:gd name="GluePoint46X" fmla="*/ 1252613.65441176 w 680"/>
                  <a:gd name="GluePoint46Y" fmla="*/ 0 h 1294"/>
                  <a:gd name="GluePoint47X" fmla="*/ 1347940.55441176 w 680"/>
                  <a:gd name="GluePoint47Y" fmla="*/ 0 h 1294"/>
                  <a:gd name="GluePoint48X" fmla="*/ 1260330.52205882 w 680"/>
                  <a:gd name="GluePoint48Y" fmla="*/ 0 h 1294"/>
                  <a:gd name="GluePoint49X" fmla="*/ 1284977.32941176 w 680"/>
                  <a:gd name="GluePoint49Y" fmla="*/ 0 h 1294"/>
                  <a:gd name="GluePoint50X" fmla="*/ 1335995.44705882 w 680"/>
                  <a:gd name="GluePoint50Y" fmla="*/ 0 h 1294"/>
                  <a:gd name="GluePoint51X" fmla="*/ 1337921.83382353 w 680"/>
                  <a:gd name="GluePoint51Y" fmla="*/ 0 h 1294"/>
                  <a:gd name="GluePoint52X" fmla="*/ 1305099.675 w 680"/>
                  <a:gd name="GluePoint52Y" fmla="*/ 0 h 1294"/>
                  <a:gd name="GluePoint53X" fmla="*/ 1404598.21176471 w 680"/>
                  <a:gd name="GluePoint53Y" fmla="*/ 0 h 1294"/>
                  <a:gd name="GluePoint54X" fmla="*/ 1347266.97941176 w 680"/>
                  <a:gd name="GluePoint54Y" fmla="*/ 0 h 1294"/>
                  <a:gd name="GluePoint55X" fmla="*/ 1418882.90735294 w 680"/>
                  <a:gd name="GluePoint55Y" fmla="*/ 0 h 1294"/>
                  <a:gd name="GluePoint56X" fmla="*/ 1406328.375 w 680"/>
                  <a:gd name="GluePoint56Y" fmla="*/ 0 h 1294"/>
                  <a:gd name="GluePoint57X" fmla="*/ 1434812.86176471 w 680"/>
                  <a:gd name="GluePoint57Y" fmla="*/ 0 h 1294"/>
                  <a:gd name="GluePoint58X" fmla="*/ 1355032.90294118 w 680"/>
                  <a:gd name="GluePoint58Y" fmla="*/ 0 h 1294"/>
                  <a:gd name="GluePoint59X" fmla="*/ 1355032.90294118 w 680"/>
                  <a:gd name="GluePoint59Y" fmla="*/ 0 h 1294"/>
                  <a:gd name="GluePoint60X" fmla="*/ 1362568.64117647 w 680"/>
                  <a:gd name="GluePoint60Y" fmla="*/ 0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6" name="îṩḻîḓè"/>
              <p:cNvSpPr/>
              <p:nvPr/>
            </p:nvSpPr>
            <p:spPr>
              <a:xfrm>
                <a:off x="9999000" y="741600"/>
                <a:ext cx="94320" cy="21240"/>
              </a:xfrm>
              <a:custGeom>
                <a:avLst/>
                <a:gdLst>
                  <a:gd name="textAreaLeft" fmla="*/ 0 w 94320"/>
                  <a:gd name="textAreaRight" fmla="*/ 98640 w 94320"/>
                  <a:gd name="textAreaTop" fmla="*/ 0 h 21240"/>
                  <a:gd name="textAreaBottom" fmla="*/ 25560 h 21240"/>
                  <a:gd name="GluePoint1X" fmla="*/ 0 w 71"/>
                  <a:gd name="GluePoint1Y" fmla="*/ 0 h 274"/>
                  <a:gd name="GluePoint2X" fmla="*/ 35007333.6197183 w 71"/>
                  <a:gd name="GluePoint2Y" fmla="*/ 0 h 274"/>
                  <a:gd name="GluePoint3X" fmla="*/ 30482603.8309859 w 71"/>
                  <a:gd name="GluePoint3Y" fmla="*/ 0 h 274"/>
                  <a:gd name="GluePoint4X" fmla="*/ 10782248.0422535 w 71"/>
                  <a:gd name="GluePoint4Y" fmla="*/ 0 h 274"/>
                  <a:gd name="GluePoint5X" fmla="*/ 1604122.1971831 w 71"/>
                  <a:gd name="GluePoint5Y" fmla="*/ 0 h 274"/>
                  <a:gd name="GluePoint6X" fmla="*/ 68371980.3521127 w 71"/>
                  <a:gd name="GluePoint6Y" fmla="*/ 0 h 274"/>
                  <a:gd name="GluePoint7X" fmla="*/ 74834638.6056338 w 71"/>
                  <a:gd name="GluePoint7Y" fmla="*/ 0 h 274"/>
                  <a:gd name="GluePoint8X" fmla="*/ 112724055.873239 w 71"/>
                  <a:gd name="GluePoint8Y" fmla="*/ 0 h 274"/>
                  <a:gd name="GluePoint9X" fmla="*/ 84011986.5633803 w 71"/>
                  <a:gd name="GluePoint9Y" fmla="*/ 0 h 274"/>
                  <a:gd name="GluePoint10X" fmla="*/ 21769621.2676056 w 71"/>
                  <a:gd name="GluePoint10Y" fmla="*/ 0 h 274"/>
                  <a:gd name="GluePoint11X" fmla="*/ 0 w 71"/>
                  <a:gd name="GluePoint11Y" fmla="*/ 0 h 274"/>
                  <a:gd name="GluePoint12X" fmla="*/ 185366415.380282 w 71"/>
                  <a:gd name="GluePoint12Y" fmla="*/ 0 h 274"/>
                  <a:gd name="GluePoint13X" fmla="*/ 192252755.521127 w 71"/>
                  <a:gd name="GluePoint13Y" fmla="*/ 0 h 274"/>
                  <a:gd name="GluePoint14X" fmla="*/ 245348417.915493 w 71"/>
                  <a:gd name="GluePoint14Y" fmla="*/ 0 h 274"/>
                  <a:gd name="GluePoint15X" fmla="*/ 241299062.478873 w 71"/>
                  <a:gd name="GluePoint15Y" fmla="*/ 0 h 274"/>
                  <a:gd name="GluePoint16X" fmla="*/ 205490467.873239 w 71"/>
                  <a:gd name="GluePoint16Y" fmla="*/ 0 h 274"/>
                  <a:gd name="GluePoint17X" fmla="*/ 241299062.478873 w 71"/>
                  <a:gd name="GluePoint17Y" fmla="*/ 0 h 274"/>
                  <a:gd name="GluePoint18X" fmla="*/ 236607712.929577 w 71"/>
                  <a:gd name="GluePoint18Y" fmla="*/ 0 h 274"/>
                  <a:gd name="GluePoint19X" fmla="*/ 192252755.521127 w 71"/>
                  <a:gd name="GluePoint19Y" fmla="*/ 0 h 274"/>
                  <a:gd name="GluePoint20X" fmla="*/ 196944671.816901 w 71"/>
                  <a:gd name="GluePoint20Y" fmla="*/ 0 h 274"/>
                  <a:gd name="GluePoint21X" fmla="*/ 225658845.126761 w 71"/>
                  <a:gd name="GluePoint21Y" fmla="*/ 0 h 274"/>
                  <a:gd name="GluePoint22X" fmla="*/ 163541667.830986 w 71"/>
                  <a:gd name="GluePoint22Y" fmla="*/ 0 h 274"/>
                  <a:gd name="GluePoint23X" fmla="*/ 172128703.028169 w 71"/>
                  <a:gd name="GluePoint23Y" fmla="*/ 0 h 274"/>
                  <a:gd name="GluePoint24X" fmla="*/ 260832798.507042 w 71"/>
                  <a:gd name="GluePoint24Y" fmla="*/ 0 h 274"/>
                  <a:gd name="GluePoint25X" fmla="*/ 270010924.352113 w 71"/>
                  <a:gd name="GluePoint25Y" fmla="*/ 0 h 274"/>
                  <a:gd name="GluePoint26X" fmla="*/ 274070510.859155 w 71"/>
                  <a:gd name="GluePoint26Y" fmla="*/ 0 h 274"/>
                  <a:gd name="GluePoint27X" fmla="*/ 265475404.15493 w 71"/>
                  <a:gd name="GluePoint27Y" fmla="*/ 0 h 274"/>
                  <a:gd name="GluePoint28X" fmla="*/ 163541667.830986 w 71"/>
                  <a:gd name="GluePoint28Y" fmla="*/ 0 h 274"/>
                  <a:gd name="GluePoint29X" fmla="*/ 157078802.140845 w 71"/>
                  <a:gd name="GluePoint29Y" fmla="*/ 0 h 274"/>
                  <a:gd name="GluePoint30X" fmla="*/ 187603015.535211 w 71"/>
                  <a:gd name="GluePoint30Y" fmla="*/ 0 h 274"/>
                  <a:gd name="GluePoint31X" fmla="*/ 323065140.169014 w 71"/>
                  <a:gd name="GluePoint31Y" fmla="*/ 0 h 274"/>
                  <a:gd name="GluePoint32X" fmla="*/ 349539775.873239 w 71"/>
                  <a:gd name="GluePoint32Y" fmla="*/ 0 h 274"/>
                  <a:gd name="GluePoint33X" fmla="*/ 402438229.014085 w 71"/>
                  <a:gd name="GluePoint33Y" fmla="*/ 0 h 274"/>
                  <a:gd name="GluePoint34X" fmla="*/ 382904489.28169 w 71"/>
                  <a:gd name="GluePoint34Y" fmla="*/ 0 h 274"/>
                  <a:gd name="GluePoint35X" fmla="*/ 318414463.014085 w 71"/>
                  <a:gd name="GluePoint35Y" fmla="*/ 0 h 274"/>
                  <a:gd name="GluePoint36X" fmla="*/ 325311823.225352 w 71"/>
                  <a:gd name="GluePoint36Y" fmla="*/ 0 h 274"/>
                  <a:gd name="GluePoint37X" fmla="*/ 422606606.267606 w 71"/>
                  <a:gd name="GluePoint37Y" fmla="*/ 0 h 274"/>
                  <a:gd name="GluePoint38X" fmla="*/ 435999929.422535 w 71"/>
                  <a:gd name="GluePoint38Y" fmla="*/ 0 h 274"/>
                  <a:gd name="GluePoint39X" fmla="*/ 386953114.985916 w 71"/>
                  <a:gd name="GluePoint39Y" fmla="*/ 0 h 274"/>
                  <a:gd name="GluePoint40X" fmla="*/ 325311823.225352 w 71"/>
                  <a:gd name="GluePoint40Y" fmla="*/ 0 h 274"/>
                  <a:gd name="GluePoint41X" fmla="*/ 309827427.816901 w 71"/>
                  <a:gd name="GluePoint41Y" fmla="*/ 0 h 274"/>
                  <a:gd name="GluePoint42X" fmla="*/ 396131196.380282 w 71"/>
                  <a:gd name="GluePoint42Y" fmla="*/ 0 h 274"/>
                  <a:gd name="GluePoint43X" fmla="*/ 396131196.380282 w 71"/>
                  <a:gd name="GluePoint43Y" fmla="*/ 0 h 274"/>
                  <a:gd name="GluePoint44X" fmla="*/ 349539775.873239 w 71"/>
                  <a:gd name="GluePoint44Y" fmla="*/ 0 h 274"/>
                  <a:gd name="GluePoint45X" fmla="*/ 354179503.338028 w 71"/>
                  <a:gd name="GluePoint45Y" fmla="*/ 0 h 274"/>
                  <a:gd name="GluePoint46X" fmla="*/ 373727137.619718 w 71"/>
                  <a:gd name="GluePoint46Y" fmla="*/ 0 h 274"/>
                  <a:gd name="GluePoint47X" fmla="*/ 515373225.704225 w 71"/>
                  <a:gd name="GluePoint47Y" fmla="*/ 0 h 274"/>
                  <a:gd name="GluePoint48X" fmla="*/ 520012953.169014 w 71"/>
                  <a:gd name="GluePoint48Y" fmla="*/ 0 h 274"/>
                  <a:gd name="GluePoint49X" fmla="*/ 559725093.788732 w 71"/>
                  <a:gd name="GluePoint49Y" fmla="*/ 0 h 274"/>
                  <a:gd name="GluePoint50X" fmla="*/ 559725093.788732 w 71"/>
                  <a:gd name="GluePoint50Y" fmla="*/ 0 h 274"/>
                  <a:gd name="GluePoint51X" fmla="*/ 535497293.014085 w 71"/>
                  <a:gd name="GluePoint51Y" fmla="*/ 0 h 274"/>
                  <a:gd name="GluePoint52X" fmla="*/ 588592788.71831 w 71"/>
                  <a:gd name="GluePoint52Y" fmla="*/ 0 h 274"/>
                  <a:gd name="GluePoint53X" fmla="*/ 559725093.788732 w 71"/>
                  <a:gd name="GluePoint53Y" fmla="*/ 0 h 274"/>
                  <a:gd name="GluePoint54X" fmla="*/ 509063300.070423 w 71"/>
                  <a:gd name="GluePoint54Y" fmla="*/ 0 h 274"/>
                  <a:gd name="GluePoint55X" fmla="*/ 528599988.366197 w 71"/>
                  <a:gd name="GluePoint55Y" fmla="*/ 0 h 274"/>
                  <a:gd name="GluePoint56X" fmla="*/ 593089947.957747 w 71"/>
                  <a:gd name="GluePoint56Y" fmla="*/ 0 h 274"/>
                  <a:gd name="GluePoint57X" fmla="*/ 588592788.71831 w 71"/>
                  <a:gd name="GluePoint57Y" fmla="*/ 0 h 274"/>
                  <a:gd name="GluePoint58X" fmla="*/ 488897801 w 71"/>
                  <a:gd name="GluePoint58Y" fmla="*/ 0 h 274"/>
                  <a:gd name="GluePoint59X" fmla="*/ 475660103.464789 w 71"/>
                  <a:gd name="GluePoint59Y" fmla="*/ 0 h 274"/>
                  <a:gd name="GluePoint60X" fmla="*/ 524662856.140845 w 71"/>
                  <a:gd name="GluePoint60Y" fmla="*/ 0 h 274"/>
                  <a:gd name="GluePoint61X" fmla="*/ 584532428.028169 w 71"/>
                  <a:gd name="GluePoint61Y" fmla="*/ 0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47" name="ïsļîḑè"/>
              <p:cNvSpPr/>
              <p:nvPr/>
            </p:nvSpPr>
            <p:spPr>
              <a:xfrm>
                <a:off x="9869400" y="428400"/>
                <a:ext cx="345960" cy="325080"/>
              </a:xfrm>
              <a:custGeom>
                <a:avLst/>
                <a:gdLst>
                  <a:gd name="textAreaLeft" fmla="*/ 0 w 345960"/>
                  <a:gd name="textAreaRight" fmla="*/ 350280 w 345960"/>
                  <a:gd name="textAreaTop" fmla="*/ 0 h 325080"/>
                  <a:gd name="textAreaBottom" fmla="*/ 329400 h 325080"/>
                  <a:gd name="GluePoint1X" fmla="*/ 886.301639344262 w 915"/>
                  <a:gd name="GluePoint1Y" fmla="*/ 0 h 973"/>
                  <a:gd name="GluePoint2X" fmla="*/ 1779.96284153005 w 915"/>
                  <a:gd name="GluePoint2Y" fmla="*/ 226.69681397739 h 973"/>
                  <a:gd name="GluePoint3X" fmla="*/ 1316.31038251366 w 915"/>
                  <a:gd name="GluePoint3Y" fmla="*/ 430.166495375129 h 973"/>
                  <a:gd name="GluePoint4X" fmla="*/ 1301.5912568306 w 915"/>
                  <a:gd name="GluePoint4Y" fmla="*/ 419.946557040082 h 973"/>
                  <a:gd name="GluePoint5X" fmla="*/ 1742.11366120219 w 915"/>
                  <a:gd name="GluePoint5Y" fmla="*/ 226.69681397739 h 973"/>
                  <a:gd name="GluePoint6X" fmla="*/ 886.301639344262 w 915"/>
                  <a:gd name="GluePoint6Y" fmla="*/ 7.43268242548818 h 973"/>
                  <a:gd name="GluePoint7X" fmla="*/ 31.5409836065574 w 915"/>
                  <a:gd name="GluePoint7Y" fmla="*/ 226.69681397739 h 973"/>
                  <a:gd name="GluePoint8X" fmla="*/ 476.268852459016 w 915"/>
                  <a:gd name="GluePoint8Y" fmla="*/ 419.946557040082 h 973"/>
                  <a:gd name="GluePoint9X" fmla="*/ 459.446994535519 w 915"/>
                  <a:gd name="GluePoint9Y" fmla="*/ 430.166495375129 h 973"/>
                  <a:gd name="GluePoint10X" fmla="*/ 0 w 915"/>
                  <a:gd name="GluePoint10Y" fmla="*/ 226.69681397739 h 973"/>
                  <a:gd name="GluePoint11X" fmla="*/ 886.301639344262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448" name="íšľïḋé"/>
            <p:cNvSpPr/>
            <p:nvPr/>
          </p:nvSpPr>
          <p:spPr>
            <a:xfrm>
              <a:off x="10398600" y="734760"/>
              <a:ext cx="1116000" cy="62280"/>
            </a:xfrm>
            <a:custGeom>
              <a:avLst/>
              <a:gdLst>
                <a:gd name="textAreaLeft" fmla="*/ 0 w 1116000"/>
                <a:gd name="textAreaRight" fmla="*/ 1120320 w 1116000"/>
                <a:gd name="textAreaTop" fmla="*/ 0 h 62280"/>
                <a:gd name="textAreaBottom" fmla="*/ 66600 h 62280"/>
                <a:gd name="GluePoint1X" fmla="*/ 0 w 185"/>
                <a:gd name="GluePoint1Y" fmla="*/ 0 h 3112"/>
                <a:gd name="GluePoint2X" fmla="*/ 0 w 185"/>
                <a:gd name="GluePoint2Y" fmla="*/ 0 h 3112"/>
                <a:gd name="GluePoint3X" fmla="*/ 0 w 185"/>
                <a:gd name="GluePoint3Y" fmla="*/ 0 h 3112"/>
                <a:gd name="GluePoint4X" fmla="*/ 0 w 185"/>
                <a:gd name="GluePoint4Y" fmla="*/ 0 h 3112"/>
                <a:gd name="GluePoint5X" fmla="*/ 0 w 185"/>
                <a:gd name="GluePoint5Y" fmla="*/ 0 h 3112"/>
                <a:gd name="GluePoint6X" fmla="*/ 0 w 185"/>
                <a:gd name="GluePoint6Y" fmla="*/ 0 h 3112"/>
                <a:gd name="GluePoint7X" fmla="*/ 0 w 185"/>
                <a:gd name="GluePoint7Y" fmla="*/ 0 h 3112"/>
                <a:gd name="GluePoint8X" fmla="*/ 0 w 185"/>
                <a:gd name="GluePoint8Y" fmla="*/ 0 h 3112"/>
                <a:gd name="GluePoint9X" fmla="*/ 0 w 185"/>
                <a:gd name="GluePoint9Y" fmla="*/ 0 h 3112"/>
                <a:gd name="GluePoint10X" fmla="*/ 0 w 185"/>
                <a:gd name="GluePoint10Y" fmla="*/ 0 h 3112"/>
                <a:gd name="GluePoint11X" fmla="*/ 0 w 185"/>
                <a:gd name="GluePoint11Y" fmla="*/ 0 h 3112"/>
                <a:gd name="GluePoint12X" fmla="*/ 0 w 185"/>
                <a:gd name="GluePoint12Y" fmla="*/ 0 h 3112"/>
                <a:gd name="GluePoint13X" fmla="*/ 0 w 185"/>
                <a:gd name="GluePoint13Y" fmla="*/ 0 h 3112"/>
                <a:gd name="GluePoint14X" fmla="*/ 0 w 185"/>
                <a:gd name="GluePoint14Y" fmla="*/ 0 h 3112"/>
                <a:gd name="GluePoint15X" fmla="*/ 0 w 185"/>
                <a:gd name="GluePoint15Y" fmla="*/ 0 h 3112"/>
                <a:gd name="GluePoint16X" fmla="*/ 0 w 185"/>
                <a:gd name="GluePoint16Y" fmla="*/ 0 h 3112"/>
                <a:gd name="GluePoint17X" fmla="*/ 0 w 185"/>
                <a:gd name="GluePoint17Y" fmla="*/ 0 h 3112"/>
                <a:gd name="GluePoint18X" fmla="*/ 0 w 185"/>
                <a:gd name="GluePoint18Y" fmla="*/ 0 h 3112"/>
                <a:gd name="GluePoint19X" fmla="*/ 0 w 185"/>
                <a:gd name="GluePoint19Y" fmla="*/ 0 h 3112"/>
                <a:gd name="GluePoint20X" fmla="*/ 0 w 185"/>
                <a:gd name="GluePoint20Y" fmla="*/ 0 h 3112"/>
                <a:gd name="GluePoint21X" fmla="*/ 0 w 185"/>
                <a:gd name="GluePoint21Y" fmla="*/ 0 h 3112"/>
                <a:gd name="GluePoint22X" fmla="*/ 0 w 185"/>
                <a:gd name="GluePoint22Y" fmla="*/ 0 h 3112"/>
                <a:gd name="GluePoint23X" fmla="*/ 0 w 185"/>
                <a:gd name="GluePoint23Y" fmla="*/ 0 h 3112"/>
                <a:gd name="GluePoint24X" fmla="*/ 0 w 185"/>
                <a:gd name="GluePoint24Y" fmla="*/ 0 h 3112"/>
                <a:gd name="GluePoint25X" fmla="*/ 0 w 185"/>
                <a:gd name="GluePoint25Y" fmla="*/ 0 h 3112"/>
                <a:gd name="GluePoint26X" fmla="*/ 0 w 185"/>
                <a:gd name="GluePoint26Y" fmla="*/ 0 h 3112"/>
                <a:gd name="GluePoint27X" fmla="*/ 0 w 185"/>
                <a:gd name="GluePoint27Y" fmla="*/ 0 h 3112"/>
                <a:gd name="GluePoint28X" fmla="*/ 0 w 185"/>
                <a:gd name="GluePoint28Y" fmla="*/ 0 h 3112"/>
                <a:gd name="GluePoint29X" fmla="*/ 0 w 185"/>
                <a:gd name="GluePoint29Y" fmla="*/ 0 h 3112"/>
                <a:gd name="GluePoint30X" fmla="*/ 0 w 185"/>
                <a:gd name="GluePoint30Y" fmla="*/ 0 h 3112"/>
                <a:gd name="GluePoint31X" fmla="*/ 0 w 185"/>
                <a:gd name="GluePoint31Y" fmla="*/ 0 h 3112"/>
                <a:gd name="GluePoint32X" fmla="*/ 0 w 185"/>
                <a:gd name="GluePoint32Y" fmla="*/ 0 h 3112"/>
                <a:gd name="GluePoint33X" fmla="*/ 0 w 185"/>
                <a:gd name="GluePoint33Y" fmla="*/ 0 h 3112"/>
                <a:gd name="GluePoint34X" fmla="*/ 0 w 185"/>
                <a:gd name="GluePoint34Y" fmla="*/ 0 h 3112"/>
                <a:gd name="GluePoint35X" fmla="*/ 0 w 185"/>
                <a:gd name="GluePoint35Y" fmla="*/ 0 h 3112"/>
                <a:gd name="GluePoint36X" fmla="*/ 0 w 185"/>
                <a:gd name="GluePoint36Y" fmla="*/ 0 h 3112"/>
                <a:gd name="GluePoint37X" fmla="*/ 0 w 185"/>
                <a:gd name="GluePoint37Y" fmla="*/ 0 h 3112"/>
                <a:gd name="GluePoint38X" fmla="*/ 0 w 185"/>
                <a:gd name="GluePoint38Y" fmla="*/ 0 h 3112"/>
                <a:gd name="GluePoint39X" fmla="*/ 0 w 185"/>
                <a:gd name="GluePoint39Y" fmla="*/ 0 h 3112"/>
                <a:gd name="GluePoint40X" fmla="*/ 0 w 185"/>
                <a:gd name="GluePoint40Y" fmla="*/ 0 h 3112"/>
                <a:gd name="GluePoint41X" fmla="*/ 0 w 185"/>
                <a:gd name="GluePoint41Y" fmla="*/ 0 h 3112"/>
                <a:gd name="GluePoint42X" fmla="*/ 0 w 185"/>
                <a:gd name="GluePoint42Y" fmla="*/ 0 h 3112"/>
                <a:gd name="GluePoint43X" fmla="*/ 0 w 185"/>
                <a:gd name="GluePoint43Y" fmla="*/ 0 h 3112"/>
                <a:gd name="GluePoint44X" fmla="*/ 0 w 185"/>
                <a:gd name="GluePoint44Y" fmla="*/ 0 h 3112"/>
                <a:gd name="GluePoint45X" fmla="*/ 0 w 185"/>
                <a:gd name="GluePoint45Y" fmla="*/ 0 h 3112"/>
                <a:gd name="GluePoint46X" fmla="*/ 0 w 185"/>
                <a:gd name="GluePoint46Y" fmla="*/ 0 h 3112"/>
                <a:gd name="GluePoint47X" fmla="*/ 0 w 185"/>
                <a:gd name="GluePoint47Y" fmla="*/ 0 h 3112"/>
                <a:gd name="GluePoint48X" fmla="*/ 0 w 185"/>
                <a:gd name="GluePoint48Y" fmla="*/ 0 h 3112"/>
                <a:gd name="GluePoint49X" fmla="*/ 0 w 185"/>
                <a:gd name="GluePoint49Y" fmla="*/ 0 h 3112"/>
                <a:gd name="GluePoint50X" fmla="*/ 0 w 185"/>
                <a:gd name="GluePoint50Y" fmla="*/ 0 h 3112"/>
                <a:gd name="GluePoint51X" fmla="*/ 0 w 185"/>
                <a:gd name="GluePoint51Y" fmla="*/ 0 h 3112"/>
                <a:gd name="GluePoint52X" fmla="*/ 0 w 185"/>
                <a:gd name="GluePoint52Y" fmla="*/ 0 h 3112"/>
                <a:gd name="GluePoint53X" fmla="*/ 0 w 185"/>
                <a:gd name="GluePoint53Y" fmla="*/ 0 h 3112"/>
                <a:gd name="GluePoint54X" fmla="*/ 0 w 185"/>
                <a:gd name="GluePoint54Y" fmla="*/ 0 h 3112"/>
                <a:gd name="GluePoint55X" fmla="*/ 0 w 185"/>
                <a:gd name="GluePoint55Y" fmla="*/ 0 h 3112"/>
                <a:gd name="GluePoint56X" fmla="*/ 0 w 185"/>
                <a:gd name="GluePoint56Y" fmla="*/ 0 h 3112"/>
                <a:gd name="GluePoint57X" fmla="*/ 0 w 185"/>
                <a:gd name="GluePoint57Y" fmla="*/ 0 h 3112"/>
                <a:gd name="GluePoint58X" fmla="*/ 0 w 185"/>
                <a:gd name="GluePoint58Y" fmla="*/ 0 h 3112"/>
                <a:gd name="GluePoint59X" fmla="*/ 0 w 185"/>
                <a:gd name="GluePoint59Y" fmla="*/ 0 h 3112"/>
                <a:gd name="GluePoint60X" fmla="*/ 0 w 185"/>
                <a:gd name="GluePoint60Y" fmla="*/ 0 h 3112"/>
                <a:gd name="GluePoint61X" fmla="*/ 0 w 185"/>
                <a:gd name="GluePoint61Y" fmla="*/ 0 h 3112"/>
                <a:gd name="GluePoint62X" fmla="*/ 0 w 185"/>
                <a:gd name="GluePoint62Y" fmla="*/ 0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449" name="í$ļîdé"/>
            <p:cNvGrpSpPr/>
            <p:nvPr/>
          </p:nvGrpSpPr>
          <p:grpSpPr>
            <a:xfrm>
              <a:off x="10450800" y="403920"/>
              <a:ext cx="1007280" cy="266040"/>
              <a:chOff x="10450800" y="403920"/>
              <a:chExt cx="1007280" cy="266040"/>
            </a:xfrm>
          </p:grpSpPr>
          <p:sp>
            <p:nvSpPr>
              <p:cNvPr id="450" name="ís1ïḋe"/>
              <p:cNvSpPr/>
              <p:nvPr/>
            </p:nvSpPr>
            <p:spPr>
              <a:xfrm>
                <a:off x="10450800" y="495000"/>
                <a:ext cx="264600" cy="129960"/>
              </a:xfrm>
              <a:custGeom>
                <a:avLst/>
                <a:gdLst>
                  <a:gd name="textAreaLeft" fmla="*/ 0 w 264600"/>
                  <a:gd name="textAreaRight" fmla="*/ 268920 w 264600"/>
                  <a:gd name="textAreaTop" fmla="*/ 0 h 129960"/>
                  <a:gd name="textAreaBottom" fmla="*/ 134280 h 129960"/>
                  <a:gd name="GluePoint1X" fmla="*/ 214412.782841823 w 373"/>
                  <a:gd name="GluePoint1Y" fmla="*/ 0 h 747"/>
                  <a:gd name="GluePoint2X" fmla="*/ 161233.329758713 w 373"/>
                  <a:gd name="GluePoint2Y" fmla="*/ 0 h 747"/>
                  <a:gd name="GluePoint3X" fmla="*/ 79357.7694369973 w 373"/>
                  <a:gd name="GluePoint3Y" fmla="*/ 0 h 747"/>
                  <a:gd name="GluePoint4X" fmla="*/ 0 w 373"/>
                  <a:gd name="GluePoint4Y" fmla="*/ 0 h 747"/>
                  <a:gd name="GluePoint5X" fmla="*/ 117347.603217158 w 373"/>
                  <a:gd name="GluePoint5Y" fmla="*/ 0 h 747"/>
                  <a:gd name="GluePoint6X" fmla="*/ 241157.404825737 w 373"/>
                  <a:gd name="GluePoint6Y" fmla="*/ 0 h 747"/>
                  <a:gd name="GluePoint7X" fmla="*/ 223994.595174263 w 373"/>
                  <a:gd name="GluePoint7Y" fmla="*/ 0 h 747"/>
                  <a:gd name="GluePoint8X" fmla="*/ 457703.206434316 w 373"/>
                  <a:gd name="GluePoint8Y" fmla="*/ 0 h 747"/>
                  <a:gd name="GluePoint9X" fmla="*/ 758196.418230563 w 373"/>
                  <a:gd name="GluePoint9Y" fmla="*/ 0 h 747"/>
                  <a:gd name="GluePoint10X" fmla="*/ 773362.35924933 w 373"/>
                  <a:gd name="GluePoint10Y" fmla="*/ 0 h 747"/>
                  <a:gd name="GluePoint11X" fmla="*/ 661456.815013405 w 373"/>
                  <a:gd name="GluePoint11Y" fmla="*/ 0 h 747"/>
                  <a:gd name="GluePoint12X" fmla="*/ 619794.873994638 w 373"/>
                  <a:gd name="GluePoint12Y" fmla="*/ 0 h 747"/>
                  <a:gd name="GluePoint13X" fmla="*/ 575796.675603217 w 373"/>
                  <a:gd name="GluePoint13Y" fmla="*/ 0 h 747"/>
                  <a:gd name="GluePoint14X" fmla="*/ 488226.487935657 w 373"/>
                  <a:gd name="GluePoint14Y" fmla="*/ 0 h 747"/>
                  <a:gd name="GluePoint15X" fmla="*/ 518757.662198391 w 373"/>
                  <a:gd name="GluePoint15Y" fmla="*/ 0 h 747"/>
                  <a:gd name="GluePoint16X" fmla="*/ 539472.214477212 w 373"/>
                  <a:gd name="GluePoint16Y" fmla="*/ 0 h 747"/>
                  <a:gd name="GluePoint17X" fmla="*/ 436907.753351206 w 373"/>
                  <a:gd name="GluePoint17Y" fmla="*/ 0 h 747"/>
                  <a:gd name="GluePoint18X" fmla="*/ 373891.946380697 w 373"/>
                  <a:gd name="GluePoint18Y" fmla="*/ 0 h 747"/>
                  <a:gd name="GluePoint19X" fmla="*/ 421623.420911528 w 373"/>
                  <a:gd name="GluePoint19Y" fmla="*/ 0 h 747"/>
                  <a:gd name="GluePoint20X" fmla="*/ 554845.340482574 w 373"/>
                  <a:gd name="GluePoint20Y" fmla="*/ 0 h 747"/>
                  <a:gd name="GluePoint21X" fmla="*/ 699711.056300268 w 373"/>
                  <a:gd name="GluePoint21Y" fmla="*/ 0 h 747"/>
                  <a:gd name="GluePoint22X" fmla="*/ 779155.646112601 w 373"/>
                  <a:gd name="GluePoint22Y" fmla="*/ 0 h 747"/>
                  <a:gd name="GluePoint23X" fmla="*/ 971594.981233244 w 373"/>
                  <a:gd name="GluePoint23Y" fmla="*/ 0 h 747"/>
                  <a:gd name="GluePoint24X" fmla="*/ 1279410.70241287 w 373"/>
                  <a:gd name="GluePoint24Y" fmla="*/ 0 h 747"/>
                  <a:gd name="GluePoint25X" fmla="*/ 1401393.32975871 w 373"/>
                  <a:gd name="GluePoint25Y" fmla="*/ 0 h 747"/>
                  <a:gd name="GluePoint26X" fmla="*/ 1168915.98927614 w 373"/>
                  <a:gd name="GluePoint26Y" fmla="*/ 0 h 747"/>
                  <a:gd name="GluePoint27X" fmla="*/ 669179.882037534 w 373"/>
                  <a:gd name="GluePoint27Y" fmla="*/ 0 h 747"/>
                  <a:gd name="GluePoint28X" fmla="*/ 321195.924932976 w 373"/>
                  <a:gd name="GluePoint28Y" fmla="*/ 0 h 747"/>
                  <a:gd name="GluePoint29X" fmla="*/ 214412.782841823 w 373"/>
                  <a:gd name="GluePoint29Y" fmla="*/ 0 h 747"/>
                  <a:gd name="GluePoint30X" fmla="*/ 214412.782841823 w 373"/>
                  <a:gd name="GluePoint30Y" fmla="*/ 0 h 747"/>
                  <a:gd name="GluePoint31X" fmla="*/ 707357.168900804 w 373"/>
                  <a:gd name="GluePoint31Y" fmla="*/ 0 h 747"/>
                  <a:gd name="GluePoint32X" fmla="*/ 672966.434316354 w 373"/>
                  <a:gd name="GluePoint32Y" fmla="*/ 0 h 747"/>
                  <a:gd name="GluePoint33X" fmla="*/ 845774.498659517 w 373"/>
                  <a:gd name="GluePoint33Y" fmla="*/ 0 h 747"/>
                  <a:gd name="GluePoint34X" fmla="*/ 849561.050938338 w 373"/>
                  <a:gd name="GluePoint34Y" fmla="*/ 0 h 747"/>
                  <a:gd name="GluePoint35X" fmla="*/ 811387.710455764 w 373"/>
                  <a:gd name="GluePoint35Y" fmla="*/ 0 h 747"/>
                  <a:gd name="GluePoint36X" fmla="*/ 984602.252010724 w 373"/>
                  <a:gd name="GluePoint36Y" fmla="*/ 0 h 747"/>
                  <a:gd name="GluePoint37X" fmla="*/ 1239662.75603217 w 373"/>
                  <a:gd name="GluePoint37Y" fmla="*/ 0 h 747"/>
                  <a:gd name="GluePoint38X" fmla="*/ 1064441.47989276 w 373"/>
                  <a:gd name="GluePoint38Y" fmla="*/ 0 h 747"/>
                  <a:gd name="GluePoint39X" fmla="*/ 862874.166219839 w 373"/>
                  <a:gd name="GluePoint39Y" fmla="*/ 0 h 747"/>
                  <a:gd name="GluePoint40X" fmla="*/ 794471.549597855 w 373"/>
                  <a:gd name="GluePoint40Y" fmla="*/ 0 h 747"/>
                  <a:gd name="GluePoint41X" fmla="*/ 707357.168900804 w 373"/>
                  <a:gd name="GluePoint41Y" fmla="*/ 0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51" name="îślïḍê"/>
              <p:cNvSpPr/>
              <p:nvPr/>
            </p:nvSpPr>
            <p:spPr>
              <a:xfrm>
                <a:off x="10811880" y="434880"/>
                <a:ext cx="151560" cy="235080"/>
              </a:xfrm>
              <a:custGeom>
                <a:avLst/>
                <a:gdLst>
                  <a:gd name="textAreaLeft" fmla="*/ 0 w 151560"/>
                  <a:gd name="textAreaRight" fmla="*/ 155880 w 151560"/>
                  <a:gd name="textAreaTop" fmla="*/ 0 h 235080"/>
                  <a:gd name="textAreaBottom" fmla="*/ 239400 h 235080"/>
                  <a:gd name="GluePoint1X" fmla="*/ 0 w 665"/>
                  <a:gd name="GluePoint1Y" fmla="*/ 16035.8383371824 h 433"/>
                  <a:gd name="GluePoint2X" fmla="*/ 0 w 665"/>
                  <a:gd name="GluePoint2Y" fmla="*/ 20923.4688221709 h 433"/>
                  <a:gd name="GluePoint3X" fmla="*/ 0 w 665"/>
                  <a:gd name="GluePoint3Y" fmla="*/ 30766.6974595843 h 433"/>
                  <a:gd name="GluePoint4X" fmla="*/ 0 w 665"/>
                  <a:gd name="GluePoint4Y" fmla="*/ 50599.662817552 h 433"/>
                  <a:gd name="GluePoint5X" fmla="*/ 0 w 665"/>
                  <a:gd name="GluePoint5Y" fmla="*/ 56694.0969976905 h 433"/>
                  <a:gd name="GluePoint6X" fmla="*/ 0 w 665"/>
                  <a:gd name="GluePoint6Y" fmla="*/ 62747.7505773672 h 433"/>
                  <a:gd name="GluePoint7X" fmla="*/ 0 w 665"/>
                  <a:gd name="GluePoint7Y" fmla="*/ 57666.7898383372 h 433"/>
                  <a:gd name="GluePoint8X" fmla="*/ 0 w 665"/>
                  <a:gd name="GluePoint8Y" fmla="*/ 38001.4780600462 h 433"/>
                  <a:gd name="GluePoint9X" fmla="*/ 0 w 665"/>
                  <a:gd name="GluePoint9Y" fmla="*/ 27537.4780600462 h 433"/>
                  <a:gd name="GluePoint10X" fmla="*/ 0 w 665"/>
                  <a:gd name="GluePoint10Y" fmla="*/ 20977.8429561201 h 433"/>
                  <a:gd name="GluePoint11X" fmla="*/ 0 w 665"/>
                  <a:gd name="GluePoint11Y" fmla="*/ 16035.8383371824 h 433"/>
                  <a:gd name="GluePoint12X" fmla="*/ 0 w 665"/>
                  <a:gd name="GluePoint12Y" fmla="*/ 16035.8383371824 h 433"/>
                  <a:gd name="GluePoint13X" fmla="*/ 0.634586466165414 w 665"/>
                  <a:gd name="GluePoint13Y" fmla="*/ 18786.2632794457 h 433"/>
                  <a:gd name="GluePoint14X" fmla="*/ 0.634586466165414 w 665"/>
                  <a:gd name="GluePoint14Y" fmla="*/ 20132.0230946882 h 433"/>
                  <a:gd name="GluePoint15X" fmla="*/ 0.634586466165414 w 665"/>
                  <a:gd name="GluePoint15Y" fmla="*/ 26294.4249422633 h 433"/>
                  <a:gd name="GluePoint16X" fmla="*/ 0.634586466165414 w 665"/>
                  <a:gd name="GluePoint16Y" fmla="*/ 31624.6004618938 h 433"/>
                  <a:gd name="GluePoint17X" fmla="*/ 0.634586466165414 w 665"/>
                  <a:gd name="GluePoint17Y" fmla="*/ 45589.6905311778 h 433"/>
                  <a:gd name="GluePoint18X" fmla="*/ 0.634586466165414 w 665"/>
                  <a:gd name="GluePoint18Y" fmla="*/ 42990.3048498845 h 433"/>
                  <a:gd name="GluePoint19X" fmla="*/ 0.634586466165414 w 665"/>
                  <a:gd name="GluePoint19Y" fmla="*/ 35361.311778291 h 433"/>
                  <a:gd name="GluePoint20X" fmla="*/ 0.634586466165414 w 665"/>
                  <a:gd name="GluePoint20Y" fmla="*/ 29738.1200923788 h 433"/>
                  <a:gd name="GluePoint21X" fmla="*/ 0.634586466165414 w 665"/>
                  <a:gd name="GluePoint21Y" fmla="*/ 22045.6905311778 h 433"/>
                  <a:gd name="GluePoint22X" fmla="*/ 0.634586466165414 w 665"/>
                  <a:gd name="GluePoint22Y" fmla="*/ 18786.2632794457 h 433"/>
                  <a:gd name="GluePoint23X" fmla="*/ 0.634586466165414 w 665"/>
                  <a:gd name="GluePoint23Y" fmla="*/ 18786.2632794457 h 433"/>
                  <a:gd name="GluePoint24X" fmla="*/ 1.90375939849624 w 665"/>
                  <a:gd name="GluePoint24Y" fmla="*/ 215.986143187067 h 433"/>
                  <a:gd name="GluePoint25X" fmla="*/ 1.90375939849624 w 665"/>
                  <a:gd name="GluePoint25Y" fmla="*/ 800.508083140878 h 433"/>
                  <a:gd name="GluePoint26X" fmla="*/ 1.90375939849624 w 665"/>
                  <a:gd name="GluePoint26Y" fmla="*/ 6009.85219399538 h 433"/>
                  <a:gd name="GluePoint27X" fmla="*/ 1.90375939849624 w 665"/>
                  <a:gd name="GluePoint27Y" fmla="*/ 11980.4341801386 h 433"/>
                  <a:gd name="GluePoint28X" fmla="*/ 1.90375939849624 w 665"/>
                  <a:gd name="GluePoint28Y" fmla="*/ 32166.831408776 h 433"/>
                  <a:gd name="GluePoint29X" fmla="*/ 1.90375939849624 w 665"/>
                  <a:gd name="GluePoint29Y" fmla="*/ 48480.5819861432 h 433"/>
                  <a:gd name="GluePoint30X" fmla="*/ 1.90375939849624 w 665"/>
                  <a:gd name="GluePoint30Y" fmla="*/ 64907.6120092379 h 433"/>
                  <a:gd name="GluePoint31X" fmla="*/ 1.90375939849624 w 665"/>
                  <a:gd name="GluePoint31Y" fmla="*/ 61204.129330254 h 433"/>
                  <a:gd name="GluePoint32X" fmla="*/ 1.90375939849624 w 665"/>
                  <a:gd name="GluePoint32Y" fmla="*/ 54925.4272517321 h 433"/>
                  <a:gd name="GluePoint33X" fmla="*/ 1.90375939849624 w 665"/>
                  <a:gd name="GluePoint33Y" fmla="*/ 23625.5612009238 h 433"/>
                  <a:gd name="GluePoint34X" fmla="*/ 1.90375939849624 w 665"/>
                  <a:gd name="GluePoint34Y" fmla="*/ 12501.519630485 h 433"/>
                  <a:gd name="GluePoint35X" fmla="*/ 2.53834586466165 w 665"/>
                  <a:gd name="GluePoint35Y" fmla="*/ 5747.04387990762 h 433"/>
                  <a:gd name="GluePoint36X" fmla="*/ 1.90375939849624 w 665"/>
                  <a:gd name="GluePoint36Y" fmla="*/ 215.986143187067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52" name="iśḷiḍê"/>
              <p:cNvSpPr/>
              <p:nvPr/>
            </p:nvSpPr>
            <p:spPr>
              <a:xfrm>
                <a:off x="11063520" y="438120"/>
                <a:ext cx="156600" cy="204480"/>
              </a:xfrm>
              <a:custGeom>
                <a:avLst/>
                <a:gdLst>
                  <a:gd name="textAreaLeft" fmla="*/ 0 w 156600"/>
                  <a:gd name="textAreaRight" fmla="*/ 160920 w 156600"/>
                  <a:gd name="textAreaTop" fmla="*/ 0 h 204480"/>
                  <a:gd name="textAreaBottom" fmla="*/ 208800 h 204480"/>
                  <a:gd name="GluePoint1X" fmla="*/ 11.2758620689655 w 580"/>
                  <a:gd name="GluePoint1Y" fmla="*/ 6844.54809843401 h 447"/>
                  <a:gd name="GluePoint2X" fmla="*/ 18.0413793103448 w 580"/>
                  <a:gd name="GluePoint2Y" fmla="*/ 8498.08501118568 h 447"/>
                  <a:gd name="GluePoint3X" fmla="*/ 18.0413793103448 w 580"/>
                  <a:gd name="GluePoint3Y" fmla="*/ 7044.39821029083 h 447"/>
                  <a:gd name="GluePoint4X" fmla="*/ 12.7793103448276 w 580"/>
                  <a:gd name="GluePoint4Y" fmla="*/ 6101.15659955257 h 447"/>
                  <a:gd name="GluePoint5X" fmla="*/ 11.2758620689655 w 580"/>
                  <a:gd name="GluePoint5Y" fmla="*/ 6844.54809843401 h 447"/>
                  <a:gd name="GluePoint6X" fmla="*/ 11.2758620689655 w 580"/>
                  <a:gd name="GluePoint6Y" fmla="*/ 6844.54809843401 h 447"/>
                  <a:gd name="GluePoint7X" fmla="*/ 9.02068965517241 w 580"/>
                  <a:gd name="GluePoint7Y" fmla="*/ 1647.17225950783 h 447"/>
                  <a:gd name="GluePoint8X" fmla="*/ 9.02068965517241 w 580"/>
                  <a:gd name="GluePoint8Y" fmla="*/ 534.630872483221 h 447"/>
                  <a:gd name="GluePoint9X" fmla="*/ 9.77241379310345 w 580"/>
                  <a:gd name="GluePoint9Y" fmla="*/ 3.81879194630872 h 447"/>
                  <a:gd name="GluePoint10X" fmla="*/ 12.0275862068966 w 580"/>
                  <a:gd name="GluePoint10Y" fmla="*/ 882.140939597315 h 447"/>
                  <a:gd name="GluePoint11X" fmla="*/ 11.2758620689655 w 580"/>
                  <a:gd name="GluePoint11Y" fmla="*/ 1605.16554809843 h 447"/>
                  <a:gd name="GluePoint12X" fmla="*/ 11.2758620689655 w 580"/>
                  <a:gd name="GluePoint12Y" fmla="*/ 2079.96868008949 h 447"/>
                  <a:gd name="GluePoint13X" fmla="*/ 9.77241379310345 w 580"/>
                  <a:gd name="GluePoint13Y" fmla="*/ 2767.35123042506 h 447"/>
                  <a:gd name="GluePoint14X" fmla="*/ 12.0275862068966 w 580"/>
                  <a:gd name="GluePoint14Y" fmla="*/ 2584.04921700224 h 447"/>
                  <a:gd name="GluePoint15X" fmla="*/ 14.2827586206897 w 580"/>
                  <a:gd name="GluePoint15Y" fmla="*/ 2155.07158836689 h 447"/>
                  <a:gd name="GluePoint16X" fmla="*/ 17.2896551724138 w 580"/>
                  <a:gd name="GluePoint16Y" fmla="*/ 2319.27964205817 h 447"/>
                  <a:gd name="GluePoint17X" fmla="*/ 16.5379310344828 w 580"/>
                  <a:gd name="GluePoint17Y" fmla="*/ 2922.64876957494 h 447"/>
                  <a:gd name="GluePoint18X" fmla="*/ 13.5310344827586 w 580"/>
                  <a:gd name="GluePoint18Y" fmla="*/ 3088.12975391499 h 447"/>
                  <a:gd name="GluePoint19X" fmla="*/ 9.77241379310345 w 580"/>
                  <a:gd name="GluePoint19Y" fmla="*/ 3753.87248322148 h 447"/>
                  <a:gd name="GluePoint20X" fmla="*/ 8.26896551724138 w 580"/>
                  <a:gd name="GluePoint20Y" fmla="*/ 5779.10514541387 h 447"/>
                  <a:gd name="GluePoint21X" fmla="*/ 4.51034482758621 w 580"/>
                  <a:gd name="GluePoint21Y" fmla="*/ 7507.74496644295 h 447"/>
                  <a:gd name="GluePoint22X" fmla="*/ 1.50344827586207 w 580"/>
                  <a:gd name="GluePoint22Y" fmla="*/ 8785.76733780761 h 447"/>
                  <a:gd name="GluePoint23X" fmla="*/ 0 w 580"/>
                  <a:gd name="GluePoint23Y" fmla="*/ 8652.1096196868 h 447"/>
                  <a:gd name="GluePoint24X" fmla="*/ 0 w 580"/>
                  <a:gd name="GluePoint24Y" fmla="*/ 7846.34451901566 h 447"/>
                  <a:gd name="GluePoint25X" fmla="*/ 0.751724137931034 w 580"/>
                  <a:gd name="GluePoint25Y" fmla="*/ 7507.74496644295 h 447"/>
                  <a:gd name="GluePoint26X" fmla="*/ 2.2551724137931 w 580"/>
                  <a:gd name="GluePoint26Y" fmla="*/ 7619.76286353468 h 447"/>
                  <a:gd name="GluePoint27X" fmla="*/ 4.51034482758621 w 580"/>
                  <a:gd name="GluePoint27Y" fmla="*/ 6323.91946308725 h 447"/>
                  <a:gd name="GluePoint28X" fmla="*/ 6.76551724137931 w 580"/>
                  <a:gd name="GluePoint28Y" fmla="*/ 4688.20357941835 h 447"/>
                  <a:gd name="GluePoint29X" fmla="*/ 6.76551724137931 w 580"/>
                  <a:gd name="GluePoint29Y" fmla="*/ 4200.6711409396 h 447"/>
                  <a:gd name="GluePoint30X" fmla="*/ 6.01379310344828 w 580"/>
                  <a:gd name="GluePoint30Y" fmla="*/ 4539.2706935123 h 447"/>
                  <a:gd name="GluePoint31X" fmla="*/ 3.00689655172414 w 580"/>
                  <a:gd name="GluePoint31Y" fmla="*/ 4650.01565995526 h 447"/>
                  <a:gd name="GluePoint32X" fmla="*/ 0.751724137931034 w 580"/>
                  <a:gd name="GluePoint32Y" fmla="*/ 3807.3355704698 h 447"/>
                  <a:gd name="GluePoint33X" fmla="*/ 1.50344827586207 w 580"/>
                  <a:gd name="GluePoint33Y" fmla="*/ 3263.79418344519 h 447"/>
                  <a:gd name="GluePoint34X" fmla="*/ 4.51034482758621 w 580"/>
                  <a:gd name="GluePoint34Y" fmla="*/ 3380.90380313199 h 447"/>
                  <a:gd name="GluePoint35X" fmla="*/ 8.26896551724138 w 580"/>
                  <a:gd name="GluePoint35Y" fmla="*/ 2985.02237136465 h 447"/>
                  <a:gd name="GluePoint36X" fmla="*/ 8.26896551724138 w 580"/>
                  <a:gd name="GluePoint36Y" fmla="*/ 2982.47651006711 h 447"/>
                  <a:gd name="GluePoint37X" fmla="*/ 9.02068965517241 w 580"/>
                  <a:gd name="GluePoint37Y" fmla="*/ 1647.17225950783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53" name="iṧľíḑe"/>
              <p:cNvSpPr/>
              <p:nvPr/>
            </p:nvSpPr>
            <p:spPr>
              <a:xfrm>
                <a:off x="11305800" y="403920"/>
                <a:ext cx="152280" cy="252000"/>
              </a:xfrm>
              <a:custGeom>
                <a:avLst/>
                <a:gdLst>
                  <a:gd name="textAreaLeft" fmla="*/ 0 w 152280"/>
                  <a:gd name="textAreaRight" fmla="*/ 156600 w 152280"/>
                  <a:gd name="textAreaTop" fmla="*/ 0 h 252000"/>
                  <a:gd name="textAreaBottom" fmla="*/ 256320 h 252000"/>
                  <a:gd name="GluePoint1X" fmla="*/ 0 w 712"/>
                  <a:gd name="GluePoint1Y" fmla="*/ 38223.032183908 h 435"/>
                  <a:gd name="GluePoint2X" fmla="*/ 0 w 712"/>
                  <a:gd name="GluePoint2Y" fmla="*/ 56178.3011494253 h 435"/>
                  <a:gd name="GluePoint3X" fmla="*/ 0 w 712"/>
                  <a:gd name="GluePoint3Y" fmla="*/ 71659.9264367816 h 435"/>
                  <a:gd name="GluePoint4X" fmla="*/ 0 w 712"/>
                  <a:gd name="GluePoint4Y" fmla="*/ 68348.3057471264 h 435"/>
                  <a:gd name="GluePoint5X" fmla="*/ 0 w 712"/>
                  <a:gd name="GluePoint5Y" fmla="*/ 74304.3885057471 h 435"/>
                  <a:gd name="GluePoint6X" fmla="*/ 0 w 712"/>
                  <a:gd name="GluePoint6Y" fmla="*/ 88909.3609195402 h 435"/>
                  <a:gd name="GluePoint7X" fmla="*/ 0 w 712"/>
                  <a:gd name="GluePoint7Y" fmla="*/ 99600.0137931035 h 435"/>
                  <a:gd name="GluePoint8X" fmla="*/ 0 w 712"/>
                  <a:gd name="GluePoint8Y" fmla="*/ 88282.4896551724 h 435"/>
                  <a:gd name="GluePoint9X" fmla="*/ 0.595505617977528 w 712"/>
                  <a:gd name="GluePoint9Y" fmla="*/ 67490.9908045977 h 435"/>
                  <a:gd name="GluePoint10X" fmla="*/ 0.595505617977528 w 712"/>
                  <a:gd name="GluePoint10Y" fmla="*/ 76918.232183908 h 435"/>
                  <a:gd name="GluePoint11X" fmla="*/ 0.595505617977528 w 712"/>
                  <a:gd name="GluePoint11Y" fmla="*/ 78491.0505747126 h 435"/>
                  <a:gd name="GluePoint12X" fmla="*/ 0.595505617977528 w 712"/>
                  <a:gd name="GluePoint12Y" fmla="*/ 61576.8068965517 h 435"/>
                  <a:gd name="GluePoint13X" fmla="*/ 0.595505617977528 w 712"/>
                  <a:gd name="GluePoint13Y" fmla="*/ 60347.2367816092 h 435"/>
                  <a:gd name="GluePoint14X" fmla="*/ 0.595505617977528 w 712"/>
                  <a:gd name="GluePoint14Y" fmla="*/ 41184.9586206897 h 435"/>
                  <a:gd name="GluePoint15X" fmla="*/ 0.595505617977528 w 712"/>
                  <a:gd name="GluePoint15Y" fmla="*/ 28652.367816092 h 435"/>
                  <a:gd name="GluePoint16X" fmla="*/ 0.595505617977528 w 712"/>
                  <a:gd name="GluePoint16Y" fmla="*/ 15915.1172413793 h 435"/>
                  <a:gd name="GluePoint17X" fmla="*/ 0.595505617977528 w 712"/>
                  <a:gd name="GluePoint17Y" fmla="*/ 8097.75862068966 h 435"/>
                  <a:gd name="GluePoint18X" fmla="*/ 0.595505617977528 w 712"/>
                  <a:gd name="GluePoint18Y" fmla="*/ 1616.32873563218 h 435"/>
                  <a:gd name="GluePoint19X" fmla="*/ 0.595505617977528 w 712"/>
                  <a:gd name="GluePoint19Y" fmla="*/ 15541.2505747126 h 435"/>
                  <a:gd name="GluePoint20X" fmla="*/ 0.595505617977528 w 712"/>
                  <a:gd name="GluePoint20Y" fmla="*/ 24101.508045977 h 435"/>
                  <a:gd name="GluePoint21X" fmla="*/ 0.595505617977528 w 712"/>
                  <a:gd name="GluePoint21Y" fmla="*/ 35896.0344827586 h 435"/>
                  <a:gd name="GluePoint22X" fmla="*/ 0 w 712"/>
                  <a:gd name="GluePoint22Y" fmla="*/ 54370.2045977012 h 435"/>
                  <a:gd name="GluePoint23X" fmla="*/ 0.595505617977528 w 712"/>
                  <a:gd name="GluePoint23Y" fmla="*/ 64535.5103448276 h 435"/>
                  <a:gd name="GluePoint24X" fmla="*/ 0 w 712"/>
                  <a:gd name="GluePoint24Y" fmla="*/ 64535.5103448276 h 435"/>
                  <a:gd name="GluePoint25X" fmla="*/ 0 w 712"/>
                  <a:gd name="GluePoint25Y" fmla="*/ 47616.432183908 h 435"/>
                  <a:gd name="GluePoint26X" fmla="*/ 0 w 712"/>
                  <a:gd name="GluePoint26Y" fmla="*/ 43819.7517241379 h 435"/>
                  <a:gd name="GluePoint27X" fmla="*/ 0 w 712"/>
                  <a:gd name="GluePoint27Y" fmla="*/ 14551.7931034483 h 435"/>
                  <a:gd name="GluePoint28X" fmla="*/ 0 w 712"/>
                  <a:gd name="GluePoint28Y" fmla="*/ 27224.583908046 h 435"/>
                  <a:gd name="GluePoint29X" fmla="*/ 0 w 712"/>
                  <a:gd name="GluePoint29Y" fmla="*/ 50225.4413793103 h 435"/>
                  <a:gd name="GluePoint30X" fmla="*/ 0 w 712"/>
                  <a:gd name="GluePoint30Y" fmla="*/ 35896.0344827586 h 435"/>
                  <a:gd name="GluePoint31X" fmla="*/ 0 w 712"/>
                  <a:gd name="GluePoint31Y" fmla="*/ 33032.4091954023 h 435"/>
                  <a:gd name="GluePoint32X" fmla="*/ 0 w 712"/>
                  <a:gd name="GluePoint32Y" fmla="*/ 91611.8367816092 h 435"/>
                  <a:gd name="GluePoint33X" fmla="*/ 0.595505617977528 w 712"/>
                  <a:gd name="GluePoint33Y" fmla="*/ 81075.8873563218 h 435"/>
                  <a:gd name="GluePoint34X" fmla="*/ 0.595505617977528 w 712"/>
                  <a:gd name="GluePoint34Y" fmla="*/ 98357.5517241379 h 435"/>
                  <a:gd name="GluePoint35X" fmla="*/ 0.595505617977528 w 712"/>
                  <a:gd name="GluePoint35Y" fmla="*/ 99600.0137931035 h 435"/>
                  <a:gd name="GluePoint36X" fmla="*/ 0.595505617977528 w 712"/>
                  <a:gd name="GluePoint36Y" fmla="*/ 111552.466666667 h 435"/>
                  <a:gd name="GluePoint37X" fmla="*/ 0.595505617977528 w 712"/>
                  <a:gd name="GluePoint37Y" fmla="*/ 131067.662068966 h 435"/>
                  <a:gd name="GluePoint38X" fmla="*/ 0 w 712"/>
                  <a:gd name="GluePoint38Y" fmla="*/ 139753.616091954 h 435"/>
                  <a:gd name="GluePoint39X" fmla="*/ 0 w 712"/>
                  <a:gd name="GluePoint39Y" fmla="*/ 133388.213793103 h 435"/>
                  <a:gd name="GluePoint40X" fmla="*/ 0.595505617977528 w 712"/>
                  <a:gd name="GluePoint40Y" fmla="*/ 119758.195402299 h 435"/>
                  <a:gd name="GluePoint41X" fmla="*/ 0 w 712"/>
                  <a:gd name="GluePoint41Y" fmla="*/ 117340.954022989 h 435"/>
                  <a:gd name="GluePoint42X" fmla="*/ 0 w 712"/>
                  <a:gd name="GluePoint42Y" fmla="*/ 116119.44137931 h 435"/>
                  <a:gd name="GluePoint43X" fmla="*/ 0 w 712"/>
                  <a:gd name="GluePoint43Y" fmla="*/ 105193.510344828 h 435"/>
                  <a:gd name="GluePoint44X" fmla="*/ 0 w 712"/>
                  <a:gd name="GluePoint44Y" fmla="*/ 97366.4827586207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454" name="图片 27" descr=""/>
          <p:cNvPicPr/>
          <p:nvPr/>
        </p:nvPicPr>
        <p:blipFill>
          <a:blip r:embed="rId2"/>
          <a:srcRect l="55236" t="0" r="0" b="55111"/>
          <a:stretch/>
        </p:blipFill>
        <p:spPr>
          <a:xfrm>
            <a:off x="0" y="-111240"/>
            <a:ext cx="1516320" cy="113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87800" cy="23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6" name="矩形 1"/>
          <p:cNvSpPr/>
          <p:nvPr/>
        </p:nvSpPr>
        <p:spPr>
          <a:xfrm>
            <a:off x="0" y="1028880"/>
            <a:ext cx="12187800" cy="582516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1587240" y="340200"/>
            <a:ext cx="394452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请输入你的标题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460" name="直接连接符 3"/>
          <p:cNvCxnSpPr/>
          <p:nvPr/>
        </p:nvCxnSpPr>
        <p:spPr>
          <a:xfrm>
            <a:off x="1083600" y="1028520"/>
            <a:ext cx="11108520" cy="360"/>
          </a:xfrm>
          <a:prstGeom prst="straightConnector1">
            <a:avLst/>
          </a:prstGeom>
          <a:ln>
            <a:solidFill>
              <a:srgbClr val="b92917"/>
            </a:solidFill>
          </a:ln>
        </p:spPr>
      </p:cxnSp>
      <p:grpSp>
        <p:nvGrpSpPr>
          <p:cNvPr id="461" name="组合 2"/>
          <p:cNvGrpSpPr/>
          <p:nvPr/>
        </p:nvGrpSpPr>
        <p:grpSpPr>
          <a:xfrm>
            <a:off x="9778320" y="337320"/>
            <a:ext cx="1740240" cy="532800"/>
            <a:chOff x="9778320" y="337320"/>
            <a:chExt cx="1740240" cy="532800"/>
          </a:xfrm>
        </p:grpSpPr>
        <p:grpSp>
          <p:nvGrpSpPr>
            <p:cNvPr id="462" name="íślïdé"/>
            <p:cNvGrpSpPr/>
            <p:nvPr/>
          </p:nvGrpSpPr>
          <p:grpSpPr>
            <a:xfrm>
              <a:off x="9778320" y="337320"/>
              <a:ext cx="532080" cy="532800"/>
              <a:chOff x="9778320" y="337320"/>
              <a:chExt cx="532080" cy="532800"/>
            </a:xfrm>
          </p:grpSpPr>
          <p:sp>
            <p:nvSpPr>
              <p:cNvPr id="463" name="ïṡḻïḍê"/>
              <p:cNvSpPr/>
              <p:nvPr/>
            </p:nvSpPr>
            <p:spPr>
              <a:xfrm>
                <a:off x="10013760" y="565560"/>
                <a:ext cx="63360" cy="151920"/>
              </a:xfrm>
              <a:custGeom>
                <a:avLst/>
                <a:gdLst>
                  <a:gd name="textAreaLeft" fmla="*/ 0 w 63360"/>
                  <a:gd name="textAreaRight" fmla="*/ 63720 w 63360"/>
                  <a:gd name="textAreaTop" fmla="*/ 0 h 151920"/>
                  <a:gd name="textAreaBottom" fmla="*/ 152280 h 151920"/>
                  <a:gd name="GluePoint1X" fmla="*/ 102.185567010309 w 423"/>
                  <a:gd name="GluePoint1Y" fmla="*/ 353.415584415584 h 177"/>
                  <a:gd name="GluePoint2X" fmla="*/ 74.8144329896907 w 423"/>
                  <a:gd name="GluePoint2Y" fmla="*/ 353.415584415584 h 177"/>
                  <a:gd name="GluePoint3X" fmla="*/ 74.8144329896907 w 423"/>
                  <a:gd name="GluePoint3Y" fmla="*/ 40.2857142857143 h 177"/>
                  <a:gd name="GluePoint4X" fmla="*/ 41.9690721649485 w 423"/>
                  <a:gd name="GluePoint4Y" fmla="*/ 0 h 177"/>
                  <a:gd name="GluePoint5X" fmla="*/ 7.29896907216495 w 423"/>
                  <a:gd name="GluePoint5Y" fmla="*/ 40.2857142857143 h 177"/>
                  <a:gd name="GluePoint6X" fmla="*/ 1.82474226804124 w 423"/>
                  <a:gd name="GluePoint6Y" fmla="*/ 320.454545454545 h 177"/>
                  <a:gd name="GluePoint7X" fmla="*/ 87.5876288659794 w 423"/>
                  <a:gd name="GluePoint7Y" fmla="*/ 423 h 177"/>
                  <a:gd name="GluePoint8X" fmla="*/ 175.175257731959 w 423"/>
                  <a:gd name="GluePoint8Y" fmla="*/ 320.454545454545 h 177"/>
                  <a:gd name="GluePoint9X" fmla="*/ 167.876288659794 w 423"/>
                  <a:gd name="GluePoint9Y" fmla="*/ 40.2857142857143 h 177"/>
                  <a:gd name="GluePoint10X" fmla="*/ 133.20618556701 w 423"/>
                  <a:gd name="GluePoint10Y" fmla="*/ 0 h 177"/>
                  <a:gd name="GluePoint11X" fmla="*/ 102.185567010309 w 423"/>
                  <a:gd name="GluePoint11Y" fmla="*/ 40.2857142857143 h 177"/>
                  <a:gd name="GluePoint12X" fmla="*/ 102.185567010309 w 423"/>
                  <a:gd name="GluePoint12Y" fmla="*/ 353.415584415584 h 17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4" name="ï$lîḍè"/>
              <p:cNvSpPr/>
              <p:nvPr/>
            </p:nvSpPr>
            <p:spPr>
              <a:xfrm>
                <a:off x="9833040" y="460800"/>
                <a:ext cx="51120" cy="68040"/>
              </a:xfrm>
              <a:custGeom>
                <a:avLst/>
                <a:gdLst>
                  <a:gd name="textAreaLeft" fmla="*/ 0 w 51120"/>
                  <a:gd name="textAreaRight" fmla="*/ 51480 w 51120"/>
                  <a:gd name="textAreaTop" fmla="*/ 0 h 68040"/>
                  <a:gd name="textAreaBottom" fmla="*/ 68400 h 68040"/>
                  <a:gd name="GluePoint1X" fmla="*/ 23.8333333333333 w 190"/>
                  <a:gd name="GluePoint1Y" fmla="*/ 146.153846153846 h 143"/>
                  <a:gd name="GluePoint2X" fmla="*/ 11 w 190"/>
                  <a:gd name="GluePoint2Y" fmla="*/ 146.153846153846 h 143"/>
                  <a:gd name="GluePoint3X" fmla="*/ 1.83333333333333 w 190"/>
                  <a:gd name="GluePoint3Y" fmla="*/ 155.288461538462 h 143"/>
                  <a:gd name="GluePoint4X" fmla="*/ 12.8333333333333 w 190"/>
                  <a:gd name="GluePoint4Y" fmla="*/ 175.384615384615 h 143"/>
                  <a:gd name="GluePoint5X" fmla="*/ 66 w 190"/>
                  <a:gd name="GluePoint5Y" fmla="*/ 188.173076923077 h 143"/>
                  <a:gd name="GluePoint6X" fmla="*/ 73.3333333333333 w 190"/>
                  <a:gd name="GluePoint6Y" fmla="*/ 171.730769230769 h 143"/>
                  <a:gd name="GluePoint7X" fmla="*/ 47.6666666666667 w 190"/>
                  <a:gd name="GluePoint7Y" fmla="*/ 158.942307692308 h 143"/>
                  <a:gd name="GluePoint8X" fmla="*/ 36.6666666666667 w 190"/>
                  <a:gd name="GluePoint8Y" fmla="*/ 113.269230769231 h 143"/>
                  <a:gd name="GluePoint9X" fmla="*/ 49.5 w 190"/>
                  <a:gd name="GluePoint9Y" fmla="*/ 69.4230769230769 h 143"/>
                  <a:gd name="GluePoint10X" fmla="*/ 58.6666666666667 w 190"/>
                  <a:gd name="GluePoint10Y" fmla="*/ 73.0769230769231 h 143"/>
                  <a:gd name="GluePoint11X" fmla="*/ 69.6666666666667 w 190"/>
                  <a:gd name="GluePoint11Y" fmla="*/ 98.6538461538462 h 143"/>
                  <a:gd name="GluePoint12X" fmla="*/ 64.1666666666667 w 190"/>
                  <a:gd name="GluePoint12Y" fmla="*/ 102.307692307692 h 143"/>
                  <a:gd name="GluePoint13X" fmla="*/ 51.3333333333333 w 190"/>
                  <a:gd name="GluePoint13Y" fmla="*/ 102.307692307692 h 143"/>
                  <a:gd name="GluePoint14X" fmla="*/ 47.6666666666667 w 190"/>
                  <a:gd name="GluePoint14Y" fmla="*/ 115.096153846154 h 143"/>
                  <a:gd name="GluePoint15X" fmla="*/ 62.3333333333333 w 190"/>
                  <a:gd name="GluePoint15Y" fmla="*/ 118.75 h 143"/>
                  <a:gd name="GluePoint16X" fmla="*/ 69.6666666666667 w 190"/>
                  <a:gd name="GluePoint16Y" fmla="*/ 118.75 h 143"/>
                  <a:gd name="GluePoint17X" fmla="*/ 67.8333333333333 w 190"/>
                  <a:gd name="GluePoint17Y" fmla="*/ 135.192307692308 h 143"/>
                  <a:gd name="GluePoint18X" fmla="*/ 67.8333333333333 w 190"/>
                  <a:gd name="GluePoint18Y" fmla="*/ 146.153846153846 h 143"/>
                  <a:gd name="GluePoint19X" fmla="*/ 82.5 w 190"/>
                  <a:gd name="GluePoint19Y" fmla="*/ 146.153846153846 h 143"/>
                  <a:gd name="GluePoint20X" fmla="*/ 82.5 w 190"/>
                  <a:gd name="GluePoint20Y" fmla="*/ 124.230769230769 h 143"/>
                  <a:gd name="GluePoint21X" fmla="*/ 89.8333333333333 w 190"/>
                  <a:gd name="GluePoint21Y" fmla="*/ 104.134615384615 h 143"/>
                  <a:gd name="GluePoint22X" fmla="*/ 106.333333333333 w 190"/>
                  <a:gd name="GluePoint22Y" fmla="*/ 100.480769230769 h 143"/>
                  <a:gd name="GluePoint23X" fmla="*/ 121 w 190"/>
                  <a:gd name="GluePoint23Y" fmla="*/ 76.7307692307692 h 143"/>
                  <a:gd name="GluePoint24X" fmla="*/ 130.166666666667 w 190"/>
                  <a:gd name="GluePoint24Y" fmla="*/ 31.0576923076923 h 143"/>
                  <a:gd name="GluePoint25X" fmla="*/ 133.833333333333 w 190"/>
                  <a:gd name="GluePoint25Y" fmla="*/ 12.7884615384615 h 143"/>
                  <a:gd name="GluePoint26X" fmla="*/ 69.6666666666667 w 190"/>
                  <a:gd name="GluePoint26Y" fmla="*/ 14.6153846153846 h 143"/>
                  <a:gd name="GluePoint27X" fmla="*/ 29.3333333333333 w 190"/>
                  <a:gd name="GluePoint27Y" fmla="*/ 73.0769230769231 h 143"/>
                  <a:gd name="GluePoint28X" fmla="*/ 22 w 190"/>
                  <a:gd name="GluePoint28Y" fmla="*/ 126.057692307692 h 143"/>
                  <a:gd name="GluePoint29X" fmla="*/ 23.8333333333333 w 190"/>
                  <a:gd name="GluePoint29Y" fmla="*/ 146.153846153846 h 143"/>
                  <a:gd name="GluePoint30X" fmla="*/ 23.8333333333333 w 190"/>
                  <a:gd name="GluePoint30Y" fmla="*/ 146.153846153846 h 143"/>
                  <a:gd name="GluePoint31X" fmla="*/ 80.6666666666667 w 190"/>
                  <a:gd name="GluePoint31Y" fmla="*/ 98.6538461538462 h 143"/>
                  <a:gd name="GluePoint32X" fmla="*/ 77 w 190"/>
                  <a:gd name="GluePoint32Y" fmla="*/ 102.307692307692 h 143"/>
                  <a:gd name="GluePoint33X" fmla="*/ 77 w 190"/>
                  <a:gd name="GluePoint33Y" fmla="*/ 71.25 h 143"/>
                  <a:gd name="GluePoint34X" fmla="*/ 64.1666666666667 w 190"/>
                  <a:gd name="GluePoint34Y" fmla="*/ 63.9423076923077 h 143"/>
                  <a:gd name="GluePoint35X" fmla="*/ 53.1666666666667 w 190"/>
                  <a:gd name="GluePoint35Y" fmla="*/ 63.9423076923077 h 143"/>
                  <a:gd name="GluePoint36X" fmla="*/ 66 w 190"/>
                  <a:gd name="GluePoint36Y" fmla="*/ 42.0192307692308 h 143"/>
                  <a:gd name="GluePoint37X" fmla="*/ 99 w 190"/>
                  <a:gd name="GluePoint37Y" fmla="*/ 20.0961538461538 h 143"/>
                  <a:gd name="GluePoint38X" fmla="*/ 100.833333333333 w 190"/>
                  <a:gd name="GluePoint38Y" fmla="*/ 51.1538461538462 h 143"/>
                  <a:gd name="GluePoint39X" fmla="*/ 99 w 190"/>
                  <a:gd name="GluePoint39Y" fmla="*/ 82.2115384615385 h 143"/>
                  <a:gd name="GluePoint40X" fmla="*/ 88 w 190"/>
                  <a:gd name="GluePoint40Y" fmla="*/ 87.6923076923077 h 143"/>
                  <a:gd name="GluePoint41X" fmla="*/ 80.6666666666667 w 190"/>
                  <a:gd name="GluePoint41Y" fmla="*/ 98.6538461538462 h 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5" name="îSļiḋé"/>
              <p:cNvSpPr/>
              <p:nvPr/>
            </p:nvSpPr>
            <p:spPr>
              <a:xfrm>
                <a:off x="9939240" y="396000"/>
                <a:ext cx="19440" cy="4464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44640"/>
                  <a:gd name="textAreaBottom" fmla="*/ 45000 h 44640"/>
                  <a:gd name="GluePoint1X" fmla="*/ 7.33333333333333 w 125"/>
                  <a:gd name="GluePoint1Y" fmla="*/ 3.67647058823529 h 55"/>
                  <a:gd name="GluePoint2X" fmla="*/ 3.66666666666667 w 125"/>
                  <a:gd name="GluePoint2Y" fmla="*/ 18.3823529411765 h 55"/>
                  <a:gd name="GluePoint3X" fmla="*/ 18.3333333333333 w 125"/>
                  <a:gd name="GluePoint3Y" fmla="*/ 40.4411764705882 h 55"/>
                  <a:gd name="GluePoint4X" fmla="*/ 34.8333333333333 w 125"/>
                  <a:gd name="GluePoint4Y" fmla="*/ 91.9117647058824 h 55"/>
                  <a:gd name="GluePoint5X" fmla="*/ 36.6666666666667 w 125"/>
                  <a:gd name="GluePoint5Y" fmla="*/ 110.294117647059 h 55"/>
                  <a:gd name="GluePoint6X" fmla="*/ 45.8333333333333 w 125"/>
                  <a:gd name="GluePoint6Y" fmla="*/ 123.161764705882 h 55"/>
                  <a:gd name="GluePoint7X" fmla="*/ 49.5 w 125"/>
                  <a:gd name="GluePoint7Y" fmla="*/ 106.617647058824 h 55"/>
                  <a:gd name="GluePoint8X" fmla="*/ 34.8333333333333 w 125"/>
                  <a:gd name="GluePoint8Y" fmla="*/ 55.1470588235294 h 55"/>
                  <a:gd name="GluePoint9X" fmla="*/ 25.6666666666667 w 125"/>
                  <a:gd name="GluePoint9Y" fmla="*/ 27.5735294117647 h 55"/>
                  <a:gd name="GluePoint10X" fmla="*/ 20.1666666666667 w 125"/>
                  <a:gd name="GluePoint10Y" fmla="*/ 11.0294117647059 h 55"/>
                  <a:gd name="GluePoint11X" fmla="*/ 7.33333333333333 w 125"/>
                  <a:gd name="GluePoint11Y" fmla="*/ 3.67647058823529 h 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0" bIns="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6" name="îŝļîḍé"/>
              <p:cNvSpPr/>
              <p:nvPr/>
            </p:nvSpPr>
            <p:spPr>
              <a:xfrm>
                <a:off x="9952920" y="393480"/>
                <a:ext cx="13680" cy="2520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25200"/>
                  <a:gd name="textAreaBottom" fmla="*/ 25560 h 25200"/>
                  <a:gd name="GluePoint1X" fmla="*/ 7.42857142857143 w 71"/>
                  <a:gd name="GluePoint1Y" fmla="*/ 1.82051282051282 h 39"/>
                  <a:gd name="GluePoint2X" fmla="*/ 0 w 71"/>
                  <a:gd name="GluePoint2Y" fmla="*/ 9.1025641025641 h 39"/>
                  <a:gd name="GluePoint3X" fmla="*/ 7.42857142857143 w 71"/>
                  <a:gd name="GluePoint3Y" fmla="*/ 23.6666666666667 h 39"/>
                  <a:gd name="GluePoint4X" fmla="*/ 16.7142857142857 w 71"/>
                  <a:gd name="GluePoint4Y" fmla="*/ 34.5897435897436 h 39"/>
                  <a:gd name="GluePoint5X" fmla="*/ 31.5714285714286 w 71"/>
                  <a:gd name="GluePoint5Y" fmla="*/ 69.1794871794872 h 39"/>
                  <a:gd name="GluePoint6X" fmla="*/ 39 w 71"/>
                  <a:gd name="GluePoint6Y" fmla="*/ 58.2564102564103 h 39"/>
                  <a:gd name="GluePoint7X" fmla="*/ 35.2857142857143 w 71"/>
                  <a:gd name="GluePoint7Y" fmla="*/ 38.2307692307692 h 39"/>
                  <a:gd name="GluePoint8X" fmla="*/ 29.7142857142857 w 71"/>
                  <a:gd name="GluePoint8Y" fmla="*/ 25.4871794871795 h 39"/>
                  <a:gd name="GluePoint9X" fmla="*/ 20.4285714285714 w 71"/>
                  <a:gd name="GluePoint9Y" fmla="*/ 5.46153846153846 h 39"/>
                  <a:gd name="GluePoint10X" fmla="*/ 7.42857142857143 w 71"/>
                  <a:gd name="GluePoint10Y" fmla="*/ 1.82051282051282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7" name="ïṩḻiďé"/>
              <p:cNvSpPr/>
              <p:nvPr/>
            </p:nvSpPr>
            <p:spPr>
              <a:xfrm>
                <a:off x="9960120" y="371160"/>
                <a:ext cx="30600" cy="59400"/>
              </a:xfrm>
              <a:custGeom>
                <a:avLst/>
                <a:gdLst>
                  <a:gd name="textAreaLeft" fmla="*/ 0 w 30600"/>
                  <a:gd name="textAreaRight" fmla="*/ 30960 w 30600"/>
                  <a:gd name="textAreaTop" fmla="*/ 0 h 59400"/>
                  <a:gd name="textAreaBottom" fmla="*/ 59760 h 59400"/>
                  <a:gd name="GluePoint1X" fmla="*/ 12.8085106382979 w 166"/>
                  <a:gd name="GluePoint1Y" fmla="*/ 0 h 86"/>
                  <a:gd name="GluePoint2X" fmla="*/ 1.82978723404255 w 166"/>
                  <a:gd name="GluePoint2Y" fmla="*/ 5.47252747252747 h 86"/>
                  <a:gd name="GluePoint3X" fmla="*/ 7.31914893617021 w 166"/>
                  <a:gd name="GluePoint3Y" fmla="*/ 18.2417582417582 h 86"/>
                  <a:gd name="GluePoint4X" fmla="*/ 14.6382978723404 w 166"/>
                  <a:gd name="GluePoint4Y" fmla="*/ 32.8351648351648 h 86"/>
                  <a:gd name="GluePoint5X" fmla="*/ 36.5957446808511 w 166"/>
                  <a:gd name="GluePoint5Y" fmla="*/ 82.0879120879121 h 86"/>
                  <a:gd name="GluePoint6X" fmla="*/ 53.063829787234 w 166"/>
                  <a:gd name="GluePoint6Y" fmla="*/ 122.21978021978 h 86"/>
                  <a:gd name="GluePoint7X" fmla="*/ 75.0212765957447 w 166"/>
                  <a:gd name="GluePoint7Y" fmla="*/ 162.351648351648 h 86"/>
                  <a:gd name="GluePoint8X" fmla="*/ 80.5106382978724 w 166"/>
                  <a:gd name="GluePoint8Y" fmla="*/ 147.758241758242 h 86"/>
                  <a:gd name="GluePoint9X" fmla="*/ 69.531914893617 w 166"/>
                  <a:gd name="GluePoint9Y" fmla="*/ 133.164835164835 h 86"/>
                  <a:gd name="GluePoint10X" fmla="*/ 36.5957446808511 w 166"/>
                  <a:gd name="GluePoint10Y" fmla="*/ 58.3736263736264 h 86"/>
                  <a:gd name="GluePoint11X" fmla="*/ 29.2765957446809 w 166"/>
                  <a:gd name="GluePoint11Y" fmla="*/ 29.1868131868132 h 86"/>
                  <a:gd name="GluePoint12X" fmla="*/ 29.2765957446809 w 166"/>
                  <a:gd name="GluePoint12Y" fmla="*/ 9.12087912087912 h 86"/>
                  <a:gd name="GluePoint13X" fmla="*/ 12.8085106382979 w 166"/>
                  <a:gd name="GluePoint13Y" fmla="*/ 0 h 8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8" name="ïṣ1ïḓè"/>
              <p:cNvSpPr/>
              <p:nvPr/>
            </p:nvSpPr>
            <p:spPr>
              <a:xfrm>
                <a:off x="10132560" y="417240"/>
                <a:ext cx="13680" cy="2196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21960"/>
                  <a:gd name="textAreaBottom" fmla="*/ 22320 h 21960"/>
                  <a:gd name="GluePoint1X" fmla="*/ 0 w 62"/>
                  <a:gd name="GluePoint1Y" fmla="*/ 20.0588235294118 h 39"/>
                  <a:gd name="GluePoint2X" fmla="*/ 22.2857142857143 w 62"/>
                  <a:gd name="GluePoint2Y" fmla="*/ 60.1764705882353 h 39"/>
                  <a:gd name="GluePoint3X" fmla="*/ 35.2857142857143 w 62"/>
                  <a:gd name="GluePoint3Y" fmla="*/ 38.2941176470588 h 39"/>
                  <a:gd name="GluePoint4X" fmla="*/ 11.1428571428571 w 62"/>
                  <a:gd name="GluePoint4Y" fmla="*/ 9.11764705882353 h 39"/>
                  <a:gd name="GluePoint5X" fmla="*/ 0 w 62"/>
                  <a:gd name="GluePoint5Y" fmla="*/ 20.0588235294118 h 3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22680" bIns="-2268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69" name="îsḻíḓê"/>
              <p:cNvSpPr/>
              <p:nvPr/>
            </p:nvSpPr>
            <p:spPr>
              <a:xfrm>
                <a:off x="10224000" y="495720"/>
                <a:ext cx="54360" cy="38160"/>
              </a:xfrm>
              <a:custGeom>
                <a:avLst/>
                <a:gdLst>
                  <a:gd name="textAreaLeft" fmla="*/ 0 w 54360"/>
                  <a:gd name="textAreaRight" fmla="*/ 54720 w 54360"/>
                  <a:gd name="textAreaTop" fmla="*/ 0 h 38160"/>
                  <a:gd name="textAreaBottom" fmla="*/ 38520 h 38160"/>
                  <a:gd name="GluePoint1X" fmla="*/ 91.566265060241 w 107"/>
                  <a:gd name="GluePoint1Y" fmla="*/ 1.8448275862069 h 152"/>
                  <a:gd name="GluePoint2X" fmla="*/ 86.0722891566265 w 107"/>
                  <a:gd name="GluePoint2Y" fmla="*/ 7.37931034482759 h 152"/>
                  <a:gd name="GluePoint3X" fmla="*/ 80.578313253012 w 107"/>
                  <a:gd name="GluePoint3Y" fmla="*/ 14.7586206896552 h 152"/>
                  <a:gd name="GluePoint4X" fmla="*/ 64.0963855421687 w 107"/>
                  <a:gd name="GluePoint4Y" fmla="*/ 18.448275862069 h 152"/>
                  <a:gd name="GluePoint5X" fmla="*/ 53.1084337349398 w 107"/>
                  <a:gd name="GluePoint5Y" fmla="*/ 22.1379310344828 h 152"/>
                  <a:gd name="GluePoint6X" fmla="*/ 45.7831325301205 w 107"/>
                  <a:gd name="GluePoint6Y" fmla="*/ 29.5172413793103 h 152"/>
                  <a:gd name="GluePoint7X" fmla="*/ 49.4457831325301 w 107"/>
                  <a:gd name="GluePoint7Y" fmla="*/ 33.2068965517241 h 152"/>
                  <a:gd name="GluePoint8X" fmla="*/ 53.1084337349398 w 107"/>
                  <a:gd name="GluePoint8Y" fmla="*/ 36.8965517241379 h 152"/>
                  <a:gd name="GluePoint9X" fmla="*/ 51.2771084337349 w 107"/>
                  <a:gd name="GluePoint9Y" fmla="*/ 42.4310344827586 h 152"/>
                  <a:gd name="GluePoint10X" fmla="*/ 45.7831325301205 w 107"/>
                  <a:gd name="GluePoint10Y" fmla="*/ 38.7413793103448 h 152"/>
                  <a:gd name="GluePoint11X" fmla="*/ 21.9759036144578 w 107"/>
                  <a:gd name="GluePoint11Y" fmla="*/ 14.7586206896552 h 152"/>
                  <a:gd name="GluePoint12X" fmla="*/ 14.6506024096386 w 107"/>
                  <a:gd name="GluePoint12Y" fmla="*/ 5.53448275862069 h 152"/>
                  <a:gd name="GluePoint13X" fmla="*/ 9.1566265060241 w 107"/>
                  <a:gd name="GluePoint13Y" fmla="*/ 0 h 152"/>
                  <a:gd name="GluePoint14X" fmla="*/ 0 w 107"/>
                  <a:gd name="GluePoint14Y" fmla="*/ 5.53448275862069 h 152"/>
                  <a:gd name="GluePoint15X" fmla="*/ 3.66265060240964 w 107"/>
                  <a:gd name="GluePoint15Y" fmla="*/ 18.448275862069 h 152"/>
                  <a:gd name="GluePoint16X" fmla="*/ 23.8072289156627 w 107"/>
                  <a:gd name="GluePoint16Y" fmla="*/ 31.3620689655172 h 152"/>
                  <a:gd name="GluePoint17X" fmla="*/ 45.7831325301205 w 107"/>
                  <a:gd name="GluePoint17Y" fmla="*/ 49.8103448275862 h 152"/>
                  <a:gd name="GluePoint18X" fmla="*/ 67.7590361445783 w 107"/>
                  <a:gd name="GluePoint18Y" fmla="*/ 77.4827586206897 h 152"/>
                  <a:gd name="GluePoint19X" fmla="*/ 64.0963855421687 w 107"/>
                  <a:gd name="GluePoint19Y" fmla="*/ 86.7068965517241 h 152"/>
                  <a:gd name="GluePoint20X" fmla="*/ 54.9397590361446 w 107"/>
                  <a:gd name="GluePoint20Y" fmla="*/ 81.1724137931034 h 152"/>
                  <a:gd name="GluePoint21X" fmla="*/ 51.2771084337349 w 107"/>
                  <a:gd name="GluePoint21Y" fmla="*/ 81.1724137931034 h 152"/>
                  <a:gd name="GluePoint22X" fmla="*/ 56.7710843373494 w 107"/>
                  <a:gd name="GluePoint22Y" fmla="*/ 90.3965517241379 h 152"/>
                  <a:gd name="GluePoint23X" fmla="*/ 65.9277108433735 w 107"/>
                  <a:gd name="GluePoint23Y" fmla="*/ 107 h 152"/>
                  <a:gd name="GluePoint24X" fmla="*/ 78.7469879518072 w 107"/>
                  <a:gd name="GluePoint24Y" fmla="*/ 88.551724137931 h 152"/>
                  <a:gd name="GluePoint25X" fmla="*/ 69.5903614457831 w 107"/>
                  <a:gd name="GluePoint25Y" fmla="*/ 68.2586206896552 h 152"/>
                  <a:gd name="GluePoint26X" fmla="*/ 73.2530120481928 w 107"/>
                  <a:gd name="GluePoint26Y" fmla="*/ 64.5689655172414 h 152"/>
                  <a:gd name="GluePoint27X" fmla="*/ 89.7349397590361 w 107"/>
                  <a:gd name="GluePoint27Y" fmla="*/ 70.1034482758621 h 152"/>
                  <a:gd name="GluePoint28X" fmla="*/ 100.722891566265 w 107"/>
                  <a:gd name="GluePoint28Y" fmla="*/ 70.1034482758621 h 152"/>
                  <a:gd name="GluePoint29X" fmla="*/ 108.048192771084 w 107"/>
                  <a:gd name="GluePoint29Y" fmla="*/ 59.0344827586207 h 152"/>
                  <a:gd name="GluePoint30X" fmla="*/ 117.204819277108 w 107"/>
                  <a:gd name="GluePoint30Y" fmla="*/ 60.8793103448276 h 152"/>
                  <a:gd name="GluePoint31X" fmla="*/ 130.024096385542 w 107"/>
                  <a:gd name="GluePoint31Y" fmla="*/ 66.4137931034483 h 152"/>
                  <a:gd name="GluePoint32X" fmla="*/ 131.855421686747 w 107"/>
                  <a:gd name="GluePoint32Y" fmla="*/ 55.3448275862069 h 152"/>
                  <a:gd name="GluePoint33X" fmla="*/ 139.180722891566 w 107"/>
                  <a:gd name="GluePoint33Y" fmla="*/ 53.5 h 152"/>
                  <a:gd name="GluePoint34X" fmla="*/ 144.674698795181 w 107"/>
                  <a:gd name="GluePoint34Y" fmla="*/ 57.1896551724138 h 152"/>
                  <a:gd name="GluePoint35X" fmla="*/ 150.168674698795 w 107"/>
                  <a:gd name="GluePoint35Y" fmla="*/ 49.8103448275862 h 152"/>
                  <a:gd name="GluePoint36X" fmla="*/ 148.33734939759 w 107"/>
                  <a:gd name="GluePoint36Y" fmla="*/ 40.5862068965517 h 152"/>
                  <a:gd name="GluePoint37X" fmla="*/ 137.349397590361 w 107"/>
                  <a:gd name="GluePoint37Y" fmla="*/ 44.2758620689655 h 152"/>
                  <a:gd name="GluePoint38X" fmla="*/ 130.024096385542 w 107"/>
                  <a:gd name="GluePoint38Y" fmla="*/ 47.9655172413793 h 152"/>
                  <a:gd name="GluePoint39X" fmla="*/ 126.361445783133 w 107"/>
                  <a:gd name="GluePoint39Y" fmla="*/ 49.8103448275862 h 152"/>
                  <a:gd name="GluePoint40X" fmla="*/ 119.036144578313 w 107"/>
                  <a:gd name="GluePoint40Y" fmla="*/ 47.9655172413793 h 152"/>
                  <a:gd name="GluePoint41X" fmla="*/ 111.710843373494 w 107"/>
                  <a:gd name="GluePoint41Y" fmla="*/ 42.4310344827586 h 152"/>
                  <a:gd name="GluePoint42X" fmla="*/ 102.55421686747 w 107"/>
                  <a:gd name="GluePoint42Y" fmla="*/ 46.1206896551724 h 152"/>
                  <a:gd name="GluePoint43X" fmla="*/ 98.8915662650602 w 107"/>
                  <a:gd name="GluePoint43Y" fmla="*/ 51.6551724137931 h 152"/>
                  <a:gd name="GluePoint44X" fmla="*/ 76.9156626506024 w 107"/>
                  <a:gd name="GluePoint44Y" fmla="*/ 51.6551724137931 h 152"/>
                  <a:gd name="GluePoint45X" fmla="*/ 75.0843373493976 w 107"/>
                  <a:gd name="GluePoint45Y" fmla="*/ 57.1896551724138 h 152"/>
                  <a:gd name="GluePoint46X" fmla="*/ 65.9277108433735 w 107"/>
                  <a:gd name="GluePoint46Y" fmla="*/ 59.0344827586207 h 152"/>
                  <a:gd name="GluePoint47X" fmla="*/ 58.6024096385542 w 107"/>
                  <a:gd name="GluePoint47Y" fmla="*/ 51.6551724137931 h 152"/>
                  <a:gd name="GluePoint48X" fmla="*/ 62.2650602409639 w 107"/>
                  <a:gd name="GluePoint48Y" fmla="*/ 46.1206896551724 h 152"/>
                  <a:gd name="GluePoint49X" fmla="*/ 78.7469879518072 w 107"/>
                  <a:gd name="GluePoint49Y" fmla="*/ 44.2758620689655 h 152"/>
                  <a:gd name="GluePoint50X" fmla="*/ 84.2409638554217 w 107"/>
                  <a:gd name="GluePoint50Y" fmla="*/ 42.4310344827586 h 152"/>
                  <a:gd name="GluePoint51X" fmla="*/ 86.0722891566265 w 107"/>
                  <a:gd name="GluePoint51Y" fmla="*/ 36.8965517241379 h 152"/>
                  <a:gd name="GluePoint52X" fmla="*/ 86.0722891566265 w 107"/>
                  <a:gd name="GluePoint52Y" fmla="*/ 33.2068965517241 h 152"/>
                  <a:gd name="GluePoint53X" fmla="*/ 115.373493975904 w 107"/>
                  <a:gd name="GluePoint53Y" fmla="*/ 31.3620689655172 h 152"/>
                  <a:gd name="GluePoint54X" fmla="*/ 124.530120481928 w 107"/>
                  <a:gd name="GluePoint54Y" fmla="*/ 23.9827586206897 h 152"/>
                  <a:gd name="GluePoint55X" fmla="*/ 115.373493975904 w 107"/>
                  <a:gd name="GluePoint55Y" fmla="*/ 14.7586206896552 h 152"/>
                  <a:gd name="GluePoint56X" fmla="*/ 106.21686746988 w 107"/>
                  <a:gd name="GluePoint56Y" fmla="*/ 23.9827586206897 h 152"/>
                  <a:gd name="GluePoint57X" fmla="*/ 89.7349397590361 w 107"/>
                  <a:gd name="GluePoint57Y" fmla="*/ 29.5172413793103 h 152"/>
                  <a:gd name="GluePoint58X" fmla="*/ 76.9156626506024 w 107"/>
                  <a:gd name="GluePoint58Y" fmla="*/ 31.3620689655172 h 152"/>
                  <a:gd name="GluePoint59X" fmla="*/ 73.2530120481928 w 107"/>
                  <a:gd name="GluePoint59Y" fmla="*/ 23.9827586206897 h 152"/>
                  <a:gd name="GluePoint60X" fmla="*/ 93.3975903614458 w 107"/>
                  <a:gd name="GluePoint60Y" fmla="*/ 18.448275862069 h 152"/>
                  <a:gd name="GluePoint61X" fmla="*/ 98.8915662650602 w 107"/>
                  <a:gd name="GluePoint61Y" fmla="*/ 3.68965517241379 h 152"/>
                  <a:gd name="GluePoint62X" fmla="*/ 91.566265060241 w 107"/>
                  <a:gd name="GluePoint62Y" fmla="*/ 1.8448275862069 h 15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0" name="ïşḷîďè"/>
              <p:cNvSpPr/>
              <p:nvPr/>
            </p:nvSpPr>
            <p:spPr>
              <a:xfrm>
                <a:off x="10208880" y="508320"/>
                <a:ext cx="32040" cy="24840"/>
              </a:xfrm>
              <a:custGeom>
                <a:avLst/>
                <a:gdLst>
                  <a:gd name="textAreaLeft" fmla="*/ 0 w 32040"/>
                  <a:gd name="textAreaRight" fmla="*/ 32400 w 32040"/>
                  <a:gd name="textAreaTop" fmla="*/ 0 h 24840"/>
                  <a:gd name="textAreaBottom" fmla="*/ 25200 h 24840"/>
                  <a:gd name="GluePoint1X" fmla="*/ 66.1224489795918 w 70"/>
                  <a:gd name="GluePoint1Y" fmla="*/ 9.21052631578947 h 90"/>
                  <a:gd name="GluePoint2X" fmla="*/ 60.6122448979592 w 70"/>
                  <a:gd name="GluePoint2Y" fmla="*/ 16.5789473684211 h 90"/>
                  <a:gd name="GluePoint3X" fmla="*/ 67.9591836734694 w 70"/>
                  <a:gd name="GluePoint3Y" fmla="*/ 25.7894736842105 h 90"/>
                  <a:gd name="GluePoint4X" fmla="*/ 55.1020408163265 w 70"/>
                  <a:gd name="GluePoint4Y" fmla="*/ 33.1578947368421 h 90"/>
                  <a:gd name="GluePoint5X" fmla="*/ 40.4081632653061 w 70"/>
                  <a:gd name="GluePoint5Y" fmla="*/ 16.5789473684211 h 90"/>
                  <a:gd name="GluePoint6X" fmla="*/ 29.3877551020408 w 70"/>
                  <a:gd name="GluePoint6Y" fmla="*/ 3.68421052631579 h 90"/>
                  <a:gd name="GluePoint7X" fmla="*/ 23.8775510204082 w 70"/>
                  <a:gd name="GluePoint7Y" fmla="*/ 18.421052631579 h 90"/>
                  <a:gd name="GluePoint8X" fmla="*/ 36.734693877551 w 70"/>
                  <a:gd name="GluePoint8Y" fmla="*/ 29.4736842105263 h 90"/>
                  <a:gd name="GluePoint9X" fmla="*/ 45.9183673469388 w 70"/>
                  <a:gd name="GluePoint9Y" fmla="*/ 40.5263157894737 h 90"/>
                  <a:gd name="GluePoint10X" fmla="*/ 38.5714285714286 w 70"/>
                  <a:gd name="GluePoint10Y" fmla="*/ 47.8947368421053 h 90"/>
                  <a:gd name="GluePoint11X" fmla="*/ 18.3673469387755 w 70"/>
                  <a:gd name="GluePoint11Y" fmla="*/ 47.8947368421053 h 90"/>
                  <a:gd name="GluePoint12X" fmla="*/ 14.6938775510204 w 70"/>
                  <a:gd name="GluePoint12Y" fmla="*/ 35 h 90"/>
                  <a:gd name="GluePoint13X" fmla="*/ 11.0204081632653 w 70"/>
                  <a:gd name="GluePoint13Y" fmla="*/ 23.9473684210526 h 90"/>
                  <a:gd name="GluePoint14X" fmla="*/ 5.51020408163265 w 70"/>
                  <a:gd name="GluePoint14Y" fmla="*/ 33.1578947368421 h 90"/>
                  <a:gd name="GluePoint15X" fmla="*/ 3.6734693877551 w 70"/>
                  <a:gd name="GluePoint15Y" fmla="*/ 47.8947368421053 h 90"/>
                  <a:gd name="GluePoint16X" fmla="*/ 25.7142857142857 w 70"/>
                  <a:gd name="GluePoint16Y" fmla="*/ 55.2631578947368 h 90"/>
                  <a:gd name="GluePoint17X" fmla="*/ 42.2448979591837 w 70"/>
                  <a:gd name="GluePoint17Y" fmla="*/ 53.4210526315789 h 90"/>
                  <a:gd name="GluePoint18X" fmla="*/ 51.4285714285714 w 70"/>
                  <a:gd name="GluePoint18Y" fmla="*/ 53.4210526315789 h 90"/>
                  <a:gd name="GluePoint19X" fmla="*/ 58.7755102040816 w 70"/>
                  <a:gd name="GluePoint19Y" fmla="*/ 68.1578947368421 h 90"/>
                  <a:gd name="GluePoint20X" fmla="*/ 69.7959183673469 w 70"/>
                  <a:gd name="GluePoint20Y" fmla="*/ 60.7894736842105 h 90"/>
                  <a:gd name="GluePoint21X" fmla="*/ 62.4489795918367 w 70"/>
                  <a:gd name="GluePoint21Y" fmla="*/ 44.2105263157895 h 90"/>
                  <a:gd name="GluePoint22X" fmla="*/ 64.2857142857143 w 70"/>
                  <a:gd name="GluePoint22Y" fmla="*/ 36.8421052631579 h 90"/>
                  <a:gd name="GluePoint23X" fmla="*/ 77.1428571428571 w 70"/>
                  <a:gd name="GluePoint23Y" fmla="*/ 40.5263157894737 h 90"/>
                  <a:gd name="GluePoint24X" fmla="*/ 88.1632653061225 w 70"/>
                  <a:gd name="GluePoint24Y" fmla="*/ 33.1578947368421 h 90"/>
                  <a:gd name="GluePoint25X" fmla="*/ 75.3061224489796 w 70"/>
                  <a:gd name="GluePoint25Y" fmla="*/ 14.7368421052632 h 90"/>
                  <a:gd name="GluePoint26X" fmla="*/ 66.1224489795918 w 70"/>
                  <a:gd name="GluePoint26Y" fmla="*/ 9.21052631578947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800" bIns="-198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1" name="îṡlïḋe"/>
              <p:cNvSpPr/>
              <p:nvPr/>
            </p:nvSpPr>
            <p:spPr>
              <a:xfrm>
                <a:off x="10105560" y="383040"/>
                <a:ext cx="50400" cy="44280"/>
              </a:xfrm>
              <a:custGeom>
                <a:avLst/>
                <a:gdLst>
                  <a:gd name="textAreaLeft" fmla="*/ 0 w 50400"/>
                  <a:gd name="textAreaRight" fmla="*/ 50760 w 50400"/>
                  <a:gd name="textAreaTop" fmla="*/ 0 h 44280"/>
                  <a:gd name="textAreaBottom" fmla="*/ 44640 h 44280"/>
                  <a:gd name="GluePoint1X" fmla="*/ 98.8831168831169 w 124"/>
                  <a:gd name="GluePoint1Y" fmla="*/ 25.5294117647059 h 141"/>
                  <a:gd name="GluePoint2X" fmla="*/ 86.0649350649351 w 124"/>
                  <a:gd name="GluePoint2Y" fmla="*/ 45.5882352941176 h 141"/>
                  <a:gd name="GluePoint3X" fmla="*/ 84.2337662337662 w 124"/>
                  <a:gd name="GluePoint3Y" fmla="*/ 45.5882352941176 h 141"/>
                  <a:gd name="GluePoint4X" fmla="*/ 64.0909090909091 w 124"/>
                  <a:gd name="GluePoint4Y" fmla="*/ 41.9411764705882 h 141"/>
                  <a:gd name="GluePoint5X" fmla="*/ 49.4415584415584 w 124"/>
                  <a:gd name="GluePoint5Y" fmla="*/ 34.6470588235294 h 141"/>
                  <a:gd name="GluePoint6X" fmla="*/ 40.2857142857143 w 124"/>
                  <a:gd name="GluePoint6Y" fmla="*/ 40.1176470588235 h 141"/>
                  <a:gd name="GluePoint7X" fmla="*/ 45.7792207792208 w 124"/>
                  <a:gd name="GluePoint7Y" fmla="*/ 58.3529411764706 h 141"/>
                  <a:gd name="GluePoint8X" fmla="*/ 62.2597402597403 w 124"/>
                  <a:gd name="GluePoint8Y" fmla="*/ 63.8235294117647 h 141"/>
                  <a:gd name="GluePoint9X" fmla="*/ 73.2467532467532 w 124"/>
                  <a:gd name="GluePoint9Y" fmla="*/ 62 h 141"/>
                  <a:gd name="GluePoint10X" fmla="*/ 67.7532467532468 w 124"/>
                  <a:gd name="GluePoint10Y" fmla="*/ 69.2941176470588 h 141"/>
                  <a:gd name="GluePoint11X" fmla="*/ 45.7792207792208 w 124"/>
                  <a:gd name="GluePoint11Y" fmla="*/ 91.1764705882353 h 141"/>
                  <a:gd name="GluePoint12X" fmla="*/ 20.1428571428571 w 124"/>
                  <a:gd name="GluePoint12Y" fmla="*/ 103.941176470588 h 141"/>
                  <a:gd name="GluePoint13X" fmla="*/ 16.4805194805195 w 124"/>
                  <a:gd name="GluePoint13Y" fmla="*/ 100.294117647059 h 141"/>
                  <a:gd name="GluePoint14X" fmla="*/ 5.49350649350649 w 124"/>
                  <a:gd name="GluePoint14Y" fmla="*/ 102.117647058824 h 141"/>
                  <a:gd name="GluePoint15X" fmla="*/ 3.66233766233766 w 124"/>
                  <a:gd name="GluePoint15Y" fmla="*/ 116.705882352941 h 141"/>
                  <a:gd name="GluePoint16X" fmla="*/ 10.987012987013 w 124"/>
                  <a:gd name="GluePoint16Y" fmla="*/ 122.176470588235 h 141"/>
                  <a:gd name="GluePoint17X" fmla="*/ 34.7922077922078 w 124"/>
                  <a:gd name="GluePoint17Y" fmla="*/ 107.588235294118 h 141"/>
                  <a:gd name="GluePoint18X" fmla="*/ 65.9220779220779 w 124"/>
                  <a:gd name="GluePoint18Y" fmla="*/ 89.3529411764706 h 141"/>
                  <a:gd name="GluePoint19X" fmla="*/ 87.8961038961039 w 124"/>
                  <a:gd name="GluePoint19Y" fmla="*/ 60.1764705882353 h 141"/>
                  <a:gd name="GluePoint20X" fmla="*/ 115.363636363636 w 124"/>
                  <a:gd name="GluePoint20Y" fmla="*/ 60.1764705882353 h 141"/>
                  <a:gd name="GluePoint21X" fmla="*/ 128.181818181818 w 124"/>
                  <a:gd name="GluePoint21Y" fmla="*/ 62 h 141"/>
                  <a:gd name="GluePoint22X" fmla="*/ 137.337662337662 w 124"/>
                  <a:gd name="GluePoint22Y" fmla="*/ 54.7058823529412 h 141"/>
                  <a:gd name="GluePoint23X" fmla="*/ 124.519480519481 w 124"/>
                  <a:gd name="GluePoint23Y" fmla="*/ 45.5882352941176 h 141"/>
                  <a:gd name="GluePoint24X" fmla="*/ 108.038961038961 w 124"/>
                  <a:gd name="GluePoint24Y" fmla="*/ 47.4117647058824 h 141"/>
                  <a:gd name="GluePoint25X" fmla="*/ 98.8831168831169 w 124"/>
                  <a:gd name="GluePoint25Y" fmla="*/ 45.5882352941176 h 141"/>
                  <a:gd name="GluePoint26X" fmla="*/ 104.376623376623 w 124"/>
                  <a:gd name="GluePoint26Y" fmla="*/ 36.4705882352941 h 141"/>
                  <a:gd name="GluePoint27X" fmla="*/ 111.701298701299 w 124"/>
                  <a:gd name="GluePoint27Y" fmla="*/ 29.1764705882353 h 141"/>
                  <a:gd name="GluePoint28X" fmla="*/ 120.857142857143 w 124"/>
                  <a:gd name="GluePoint28Y" fmla="*/ 20.0588235294118 h 141"/>
                  <a:gd name="GluePoint29X" fmla="*/ 119.025974025974 w 124"/>
                  <a:gd name="GluePoint29Y" fmla="*/ 3.64705882352941 h 141"/>
                  <a:gd name="GluePoint30X" fmla="*/ 106.207792207792 w 124"/>
                  <a:gd name="GluePoint30Y" fmla="*/ 7.29411764705882 h 141"/>
                  <a:gd name="GluePoint31X" fmla="*/ 98.8831168831169 w 124"/>
                  <a:gd name="GluePoint31Y" fmla="*/ 25.5294117647059 h 14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360" bIns="-36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2" name="í$ḻíde"/>
              <p:cNvSpPr/>
              <p:nvPr/>
            </p:nvSpPr>
            <p:spPr>
              <a:xfrm>
                <a:off x="9956160" y="463320"/>
                <a:ext cx="177480" cy="254880"/>
              </a:xfrm>
              <a:custGeom>
                <a:avLst/>
                <a:gdLst>
                  <a:gd name="textAreaLeft" fmla="*/ 0 w 177480"/>
                  <a:gd name="textAreaRight" fmla="*/ 177840 w 177480"/>
                  <a:gd name="textAreaTop" fmla="*/ 0 h 254880"/>
                  <a:gd name="textAreaBottom" fmla="*/ 255240 h 254880"/>
                  <a:gd name="GluePoint1X" fmla="*/ 247 w 709"/>
                  <a:gd name="GluePoint1Y" fmla="*/ 40.3049095607235 h 494"/>
                  <a:gd name="GluePoint2X" fmla="*/ 239.681481481481 w 709"/>
                  <a:gd name="GluePoint2Y" fmla="*/ 40.3049095607235 h 494"/>
                  <a:gd name="GluePoint3X" fmla="*/ 214.066666666667 w 709"/>
                  <a:gd name="GluePoint3Y" fmla="*/ 10.9922480620155 h 494"/>
                  <a:gd name="GluePoint4X" fmla="*/ 181.133333333333 w 709"/>
                  <a:gd name="GluePoint4Y" fmla="*/ 10.9922480620155 h 494"/>
                  <a:gd name="GluePoint5X" fmla="*/ 155.518518518519 w 709"/>
                  <a:gd name="GluePoint5Y" fmla="*/ 0 h 494"/>
                  <a:gd name="GluePoint6X" fmla="*/ 182.962962962963 w 709"/>
                  <a:gd name="GluePoint6Y" fmla="*/ 36.640826873385 h 494"/>
                  <a:gd name="GluePoint7X" fmla="*/ 206.748148148148 w 709"/>
                  <a:gd name="GluePoint7Y" fmla="*/ 36.640826873385 h 494"/>
                  <a:gd name="GluePoint8X" fmla="*/ 230.533333333333 w 709"/>
                  <a:gd name="GluePoint8Y" fmla="*/ 42.1369509043928 h 494"/>
                  <a:gd name="GluePoint9X" fmla="*/ 161.007407407407 w 709"/>
                  <a:gd name="GluePoint9Y" fmla="*/ 82.4418604651163 h 494"/>
                  <a:gd name="GluePoint10X" fmla="*/ 150.02962962963 w 709"/>
                  <a:gd name="GluePoint10Y" fmla="*/ 197.860465116279 h 494"/>
                  <a:gd name="GluePoint11X" fmla="*/ 109.777777777778 w 709"/>
                  <a:gd name="GluePoint11Y" fmla="*/ 197.860465116279 h 494"/>
                  <a:gd name="GluePoint12X" fmla="*/ 64.037037037037 w 709"/>
                  <a:gd name="GluePoint12Y" fmla="*/ 260.149870801034 h 494"/>
                  <a:gd name="GluePoint13X" fmla="*/ 45.7407407407407 w 709"/>
                  <a:gd name="GluePoint13Y" fmla="*/ 566.100775193798 h 494"/>
                  <a:gd name="GluePoint14X" fmla="*/ 0 w 709"/>
                  <a:gd name="GluePoint14Y" fmla="*/ 709 h 494"/>
                  <a:gd name="GluePoint15X" fmla="*/ 54.8888888888889 w 709"/>
                  <a:gd name="GluePoint15Y" fmla="*/ 709 h 494"/>
                  <a:gd name="GluePoint16X" fmla="*/ 82.3333333333333 w 709"/>
                  <a:gd name="GluePoint16Y" fmla="*/ 672.359173126615 h 494"/>
                  <a:gd name="GluePoint17X" fmla="*/ 67.6962962962963 w 709"/>
                  <a:gd name="GluePoint17Y" fmla="*/ 709 h 494"/>
                  <a:gd name="GluePoint18X" fmla="*/ 115.266666666667 w 709"/>
                  <a:gd name="GluePoint18Y" fmla="*/ 709 h 494"/>
                  <a:gd name="GluePoint19X" fmla="*/ 128.074074074074 w 709"/>
                  <a:gd name="GluePoint19Y" fmla="*/ 646.710594315245 h 494"/>
                  <a:gd name="GluePoint20X" fmla="*/ 142.711111111111 w 709"/>
                  <a:gd name="GluePoint20Y" fmla="*/ 305.950904392765 h 494"/>
                  <a:gd name="GluePoint21X" fmla="*/ 164.666666666667 w 709"/>
                  <a:gd name="GluePoint21Y" fmla="*/ 276.638242894057 h 494"/>
                  <a:gd name="GluePoint22X" fmla="*/ 237.851851851852 w 709"/>
                  <a:gd name="GluePoint22Y" fmla="*/ 276.638242894057 h 494"/>
                  <a:gd name="GluePoint23X" fmla="*/ 237.851851851852 w 709"/>
                  <a:gd name="GluePoint23Y" fmla="*/ 126.410852713178 h 494"/>
                  <a:gd name="GluePoint24X" fmla="*/ 206.748148148148 w 709"/>
                  <a:gd name="GluePoint24Y" fmla="*/ 87.937984496124 h 494"/>
                  <a:gd name="GluePoint25X" fmla="*/ 247 w 709"/>
                  <a:gd name="GluePoint25Y" fmla="*/ 49.4651162790698 h 494"/>
                  <a:gd name="GluePoint26X" fmla="*/ 285.422222222222 w 709"/>
                  <a:gd name="GluePoint26Y" fmla="*/ 87.937984496124 h 494"/>
                  <a:gd name="GluePoint27X" fmla="*/ 254.318518518519 w 709"/>
                  <a:gd name="GluePoint27Y" fmla="*/ 126.410852713178 h 494"/>
                  <a:gd name="GluePoint28X" fmla="*/ 254.318518518519 w 709"/>
                  <a:gd name="GluePoint28Y" fmla="*/ 276.638242894057 h 494"/>
                  <a:gd name="GluePoint29X" fmla="*/ 329.333333333333 w 709"/>
                  <a:gd name="GluePoint29Y" fmla="*/ 276.638242894057 h 494"/>
                  <a:gd name="GluePoint30X" fmla="*/ 349.459259259259 w 709"/>
                  <a:gd name="GluePoint30Y" fmla="*/ 305.950904392765 h 494"/>
                  <a:gd name="GluePoint31X" fmla="*/ 365.925925925926 w 709"/>
                  <a:gd name="GluePoint31Y" fmla="*/ 646.710594315245 h 494"/>
                  <a:gd name="GluePoint32X" fmla="*/ 378.733333333333 w 709"/>
                  <a:gd name="GluePoint32Y" fmla="*/ 709 h 494"/>
                  <a:gd name="GluePoint33X" fmla="*/ 426.303703703704 w 709"/>
                  <a:gd name="GluePoint33Y" fmla="*/ 709 h 494"/>
                  <a:gd name="GluePoint34X" fmla="*/ 409.837037037037 w 709"/>
                  <a:gd name="GluePoint34Y" fmla="*/ 672.359173126615 h 494"/>
                  <a:gd name="GluePoint35X" fmla="*/ 437.281481481482 w 709"/>
                  <a:gd name="GluePoint35Y" fmla="*/ 709 h 494"/>
                  <a:gd name="GluePoint36X" fmla="*/ 494 w 709"/>
                  <a:gd name="GluePoint36Y" fmla="*/ 709 h 494"/>
                  <a:gd name="GluePoint37X" fmla="*/ 446.42962962963 w 709"/>
                  <a:gd name="GluePoint37Y" fmla="*/ 566.100775193798 h 494"/>
                  <a:gd name="GluePoint38X" fmla="*/ 429.962962962963 w 709"/>
                  <a:gd name="GluePoint38Y" fmla="*/ 260.149870801034 h 494"/>
                  <a:gd name="GluePoint39X" fmla="*/ 382.392592592593 w 709"/>
                  <a:gd name="GluePoint39Y" fmla="*/ 197.860465116279 h 494"/>
                  <a:gd name="GluePoint40X" fmla="*/ 343.97037037037 w 709"/>
                  <a:gd name="GluePoint40Y" fmla="*/ 197.860465116279 h 494"/>
                  <a:gd name="GluePoint41X" fmla="*/ 332.992592592593 w 709"/>
                  <a:gd name="GluePoint41Y" fmla="*/ 82.4418604651163 h 494"/>
                  <a:gd name="GluePoint42X" fmla="*/ 263.466666666667 w 709"/>
                  <a:gd name="GluePoint42Y" fmla="*/ 42.1369509043928 h 494"/>
                  <a:gd name="GluePoint43X" fmla="*/ 287.251851851852 w 709"/>
                  <a:gd name="GluePoint43Y" fmla="*/ 36.640826873385 h 494"/>
                  <a:gd name="GluePoint44X" fmla="*/ 311.037037037037 w 709"/>
                  <a:gd name="GluePoint44Y" fmla="*/ 36.640826873385 h 494"/>
                  <a:gd name="GluePoint45X" fmla="*/ 336.651851851852 w 709"/>
                  <a:gd name="GluePoint45Y" fmla="*/ 0 h 494"/>
                  <a:gd name="GluePoint46X" fmla="*/ 311.037037037037 w 709"/>
                  <a:gd name="GluePoint46Y" fmla="*/ 10.9922480620155 h 494"/>
                  <a:gd name="GluePoint47X" fmla="*/ 279.933333333333 w 709"/>
                  <a:gd name="GluePoint47Y" fmla="*/ 10.9922480620155 h 494"/>
                  <a:gd name="GluePoint48X" fmla="*/ 254.318518518519 w 709"/>
                  <a:gd name="GluePoint48Y" fmla="*/ 40.3049095607235 h 494"/>
                  <a:gd name="GluePoint49X" fmla="*/ 247 w 709"/>
                  <a:gd name="GluePoint49Y" fmla="*/ 40.3049095607235 h 4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3" name="ïŝľîḑê"/>
              <p:cNvSpPr/>
              <p:nvPr/>
            </p:nvSpPr>
            <p:spPr>
              <a:xfrm>
                <a:off x="9778320" y="337320"/>
                <a:ext cx="532080" cy="532800"/>
              </a:xfrm>
              <a:custGeom>
                <a:avLst/>
                <a:gdLst>
                  <a:gd name="textAreaLeft" fmla="*/ 0 w 532080"/>
                  <a:gd name="textAreaRight" fmla="*/ 532440 w 532080"/>
                  <a:gd name="textAreaTop" fmla="*/ 0 h 532800"/>
                  <a:gd name="textAreaBottom" fmla="*/ 533160 h 532800"/>
                  <a:gd name="GluePoint1X" fmla="*/ 738.585908529048 w 1481"/>
                  <a:gd name="GluePoint1Y" fmla="*/ 0 h 1479"/>
                  <a:gd name="GluePoint2X" fmla="*/ 1479 w 1481"/>
                  <a:gd name="GluePoint2Y" fmla="*/ 739.584672435105 h 1479"/>
                  <a:gd name="GluePoint3X" fmla="*/ 738.585908529048 w 1481"/>
                  <a:gd name="GluePoint3Y" fmla="*/ 1481 h 1479"/>
                  <a:gd name="GluePoint4X" fmla="*/ 0 w 1481"/>
                  <a:gd name="GluePoint4Y" fmla="*/ 739.584672435105 h 1479"/>
                  <a:gd name="GluePoint5X" fmla="*/ 738.585908529048 w 1481"/>
                  <a:gd name="GluePoint5Y" fmla="*/ 0 h 1479"/>
                  <a:gd name="GluePoint6X" fmla="*/ 738.585908529048 w 1481"/>
                  <a:gd name="GluePoint6Y" fmla="*/ 0 h 1479"/>
                  <a:gd name="GluePoint7X" fmla="*/ 738.585908529048 w 1481"/>
                  <a:gd name="GluePoint7Y" fmla="*/ 25.6291718170581 h 1479"/>
                  <a:gd name="GluePoint8X" fmla="*/ 25.5945611866502 w 1481"/>
                  <a:gd name="GluePoint8Y" fmla="*/ 739.584672435105 h 1479"/>
                  <a:gd name="GluePoint9X" fmla="*/ 738.585908529048 w 1481"/>
                  <a:gd name="GluePoint9Y" fmla="*/ 1455.37082818294 h 1479"/>
                  <a:gd name="GluePoint10X" fmla="*/ 1453.40543881335 w 1481"/>
                  <a:gd name="GluePoint10Y" fmla="*/ 739.584672435105 h 1479"/>
                  <a:gd name="GluePoint11X" fmla="*/ 738.585908529048 w 1481"/>
                  <a:gd name="GluePoint11Y" fmla="*/ 25.6291718170581 h 14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4" name="išlíḑe"/>
              <p:cNvSpPr/>
              <p:nvPr/>
            </p:nvSpPr>
            <p:spPr>
              <a:xfrm>
                <a:off x="9810720" y="592560"/>
                <a:ext cx="465480" cy="244440"/>
              </a:xfrm>
              <a:custGeom>
                <a:avLst/>
                <a:gdLst>
                  <a:gd name="textAreaLeft" fmla="*/ 0 w 465480"/>
                  <a:gd name="textAreaRight" fmla="*/ 465840 w 465480"/>
                  <a:gd name="textAreaTop" fmla="*/ 0 h 244440"/>
                  <a:gd name="textAreaBottom" fmla="*/ 244800 h 244440"/>
                  <a:gd name="GluePoint1X" fmla="*/ 38.3813559322034 w 680"/>
                  <a:gd name="GluePoint1Y" fmla="*/ 42.0430107526882 h 1294"/>
                  <a:gd name="GluePoint2X" fmla="*/ 96.8672316384181 w 680"/>
                  <a:gd name="GluePoint2Y" fmla="*/ 63.9784946236559 h 1294"/>
                  <a:gd name="GluePoint3X" fmla="*/ 93.2118644067797 w 680"/>
                  <a:gd name="GluePoint3Y" fmla="*/ 47.5268817204301 h 1294"/>
                  <a:gd name="GluePoint4X" fmla="*/ 32.8983050847458 w 680"/>
                  <a:gd name="GluePoint4Y" fmla="*/ 85.9139784946237 h 1294"/>
                  <a:gd name="GluePoint5X" fmla="*/ 32.8983050847458 w 680"/>
                  <a:gd name="GluePoint5Y" fmla="*/ 160.860215053763 h 1294"/>
                  <a:gd name="GluePoint6X" fmla="*/ 87.728813559322 w 680"/>
                  <a:gd name="GluePoint6Y" fmla="*/ 122.47311827957 h 1294"/>
                  <a:gd name="GluePoint7X" fmla="*/ 32.8983050847458 w 680"/>
                  <a:gd name="GluePoint7Y" fmla="*/ 160.860215053763 h 1294"/>
                  <a:gd name="GluePoint8X" fmla="*/ 113.316384180791 w 680"/>
                  <a:gd name="GluePoint8Y" fmla="*/ 199.247311827957 h 1294"/>
                  <a:gd name="GluePoint9X" fmla="*/ 116.971751412429 w 680"/>
                  <a:gd name="GluePoint9Y" fmla="*/ 268.709677419355 h 1294"/>
                  <a:gd name="GluePoint10X" fmla="*/ 76.7627118644068 w 680"/>
                  <a:gd name="GluePoint10Y" fmla="*/ 283.333333333333 h 1294"/>
                  <a:gd name="GluePoint11X" fmla="*/ 104.177966101695 w 680"/>
                  <a:gd name="GluePoint11Y" fmla="*/ 376.559139784946 h 1294"/>
                  <a:gd name="GluePoint12X" fmla="*/ 212.011299435028 w 680"/>
                  <a:gd name="GluePoint12Y" fmla="*/ 371.075268817204 h 1294"/>
                  <a:gd name="GluePoint13X" fmla="*/ 169.974576271186 w 680"/>
                  <a:gd name="GluePoint13Y" fmla="*/ 318.064516129032 h 1294"/>
                  <a:gd name="GluePoint14X" fmla="*/ 84.0734463276836 w 680"/>
                  <a:gd name="GluePoint14Y" fmla="*/ 330.860215053763 h 1294"/>
                  <a:gd name="GluePoint15X" fmla="*/ 235.771186440678 w 680"/>
                  <a:gd name="GluePoint15Y" fmla="*/ 484.408602150538 h 1294"/>
                  <a:gd name="GluePoint16X" fmla="*/ 272.324858757062 w 680"/>
                  <a:gd name="GluePoint16Y" fmla="*/ 458.817204301075 h 1294"/>
                  <a:gd name="GluePoint17X" fmla="*/ 221.149717514124 w 680"/>
                  <a:gd name="GluePoint17Y" fmla="*/ 403.978494623656 h 1294"/>
                  <a:gd name="GluePoint18X" fmla="*/ 202.872881355932 w 680"/>
                  <a:gd name="GluePoint18Y" fmla="*/ 460.645161290323 h 1294"/>
                  <a:gd name="GluePoint19X" fmla="*/ 299.74011299435 w 680"/>
                  <a:gd name="GluePoint19Y" fmla="*/ 539.247311827957 h 1294"/>
                  <a:gd name="GluePoint20X" fmla="*/ 319.844632768362 w 680"/>
                  <a:gd name="GluePoint20Y" fmla="*/ 586.774193548387 h 1294"/>
                  <a:gd name="GluePoint21X" fmla="*/ 241.254237288136 w 680"/>
                  <a:gd name="GluePoint21Y" fmla="*/ 533.763440860215 h 1294"/>
                  <a:gd name="GluePoint22X" fmla="*/ 266.841807909605 w 680"/>
                  <a:gd name="GluePoint22Y" fmla="*/ 531.935483870968 h 1294"/>
                  <a:gd name="GluePoint23X" fmla="*/ 385.641242937853 w 680"/>
                  <a:gd name="GluePoint23Y" fmla="*/ 517.311827956989 h 1294"/>
                  <a:gd name="GluePoint24X" fmla="*/ 475.197740112994 w 680"/>
                  <a:gd name="GluePoint24Y" fmla="*/ 563.010752688172 h 1294"/>
                  <a:gd name="GluePoint25X" fmla="*/ 374.675141242938 w 680"/>
                  <a:gd name="GluePoint25Y" fmla="*/ 612.36559139785 h 1294"/>
                  <a:gd name="GluePoint26X" fmla="*/ 625.06779661017 w 680"/>
                  <a:gd name="GluePoint26Y" fmla="*/ 601.397849462366 h 1294"/>
                  <a:gd name="GluePoint27X" fmla="*/ 628.723163841808 w 680"/>
                  <a:gd name="GluePoint27Y" fmla="*/ 643.440860215054 h 1294"/>
                  <a:gd name="GluePoint28X" fmla="*/ 553.78813559322 w 680"/>
                  <a:gd name="GluePoint28Y" fmla="*/ 584.94623655914 h 1294"/>
                  <a:gd name="GluePoint29X" fmla="*/ 584.858757062147 w 680"/>
                  <a:gd name="GluePoint29Y" fmla="*/ 665.376344086022 h 1294"/>
                  <a:gd name="GluePoint30X" fmla="*/ 657.966101694915 w 680"/>
                  <a:gd name="GluePoint30Y" fmla="*/ 586.774193548387 h 1294"/>
                  <a:gd name="GluePoint31X" fmla="*/ 760.316384180791 w 680"/>
                  <a:gd name="GluePoint31Y" fmla="*/ 575.806451612903 h 1294"/>
                  <a:gd name="GluePoint32X" fmla="*/ 701.830508474576 w 680"/>
                  <a:gd name="GluePoint32Y" fmla="*/ 672.688172043011 h 1294"/>
                  <a:gd name="GluePoint33X" fmla="*/ 848.045197740113 w 680"/>
                  <a:gd name="GluePoint33Y" fmla="*/ 639.784946236559 h 1294"/>
                  <a:gd name="GluePoint34X" fmla="*/ 791.387005649718 w 680"/>
                  <a:gd name="GluePoint34Y" fmla="*/ 572.150537634409 h 1294"/>
                  <a:gd name="GluePoint35X" fmla="*/ 928.463276836158 w 680"/>
                  <a:gd name="GluePoint35Y" fmla="*/ 616.021505376344 h 1294"/>
                  <a:gd name="GluePoint36X" fmla="*/ 913.841807909605 w 680"/>
                  <a:gd name="GluePoint36Y" fmla="*/ 520.967741935484 h 1294"/>
                  <a:gd name="GluePoint37X" fmla="*/ 882.771186440678 w 680"/>
                  <a:gd name="GluePoint37Y" fmla="*/ 537.41935483871 h 1294"/>
                  <a:gd name="GluePoint38X" fmla="*/ 928.463276836158 w 680"/>
                  <a:gd name="GluePoint38Y" fmla="*/ 616.021505376344 h 1294"/>
                  <a:gd name="GluePoint39X" fmla="*/ 941.257062146893 w 680"/>
                  <a:gd name="GluePoint39Y" fmla="*/ 504.516129032258 h 1294"/>
                  <a:gd name="GluePoint40X" fmla="*/ 1001.57062146893 w 680"/>
                  <a:gd name="GluePoint40Y" fmla="*/ 510 h 1294"/>
                  <a:gd name="GluePoint41X" fmla="*/ 1005.22598870056 w 680"/>
                  <a:gd name="GluePoint41Y" fmla="*/ 517.311827956989 h 1294"/>
                  <a:gd name="GluePoint42X" fmla="*/ 999.742937853107 w 680"/>
                  <a:gd name="GluePoint42Y" fmla="*/ 577.634408602151 h 1294"/>
                  <a:gd name="GluePoint43X" fmla="*/ 1113.0593220339 w 680"/>
                  <a:gd name="GluePoint43Y" fmla="*/ 456.989247311828 h 1294"/>
                  <a:gd name="GluePoint44X" fmla="*/ 1111.23163841808 w 680"/>
                  <a:gd name="GluePoint44Y" fmla="*/ 414.94623655914 h 1294"/>
                  <a:gd name="GluePoint45X" fmla="*/ 1047.26271186441 w 680"/>
                  <a:gd name="GluePoint45Y" fmla="*/ 440.537634408602 h 1294"/>
                  <a:gd name="GluePoint46X" fmla="*/ 1113.0593220339 w 680"/>
                  <a:gd name="GluePoint46Y" fmla="*/ 456.989247311828 h 1294"/>
                  <a:gd name="GluePoint47X" fmla="*/ 1198.9604519774 w 680"/>
                  <a:gd name="GluePoint47Y" fmla="*/ 336.344086021505 h 1294"/>
                  <a:gd name="GluePoint48X" fmla="*/ 1120.37005649718 w 680"/>
                  <a:gd name="GluePoint48Y" fmla="*/ 314.408602150538 h 1294"/>
                  <a:gd name="GluePoint49X" fmla="*/ 1142.30225988701 w 680"/>
                  <a:gd name="GluePoint49Y" fmla="*/ 301.612903225806 h 1294"/>
                  <a:gd name="GluePoint50X" fmla="*/ 1187.99435028249 w 680"/>
                  <a:gd name="GluePoint50Y" fmla="*/ 308.924731182796 h 1294"/>
                  <a:gd name="GluePoint51X" fmla="*/ 1189.82203389831 w 680"/>
                  <a:gd name="GluePoint51Y" fmla="*/ 393.010752688172 h 1294"/>
                  <a:gd name="GluePoint52X" fmla="*/ 1160.5790960452 w 680"/>
                  <a:gd name="GluePoint52Y" fmla="*/ 254.086021505376 h 1294"/>
                  <a:gd name="GluePoint53X" fmla="*/ 1248.30790960452 w 680"/>
                  <a:gd name="GluePoint53Y" fmla="*/ 250.430107526882 h 1294"/>
                  <a:gd name="GluePoint54X" fmla="*/ 1197.13276836158 w 680"/>
                  <a:gd name="GluePoint54Y" fmla="*/ 133.440860215054 h 1294"/>
                  <a:gd name="GluePoint55X" fmla="*/ 1261.10169491525 w 680"/>
                  <a:gd name="GluePoint55Y" fmla="*/ 179.139784946237 h 1294"/>
                  <a:gd name="GluePoint56X" fmla="*/ 1250.13559322034 w 680"/>
                  <a:gd name="GluePoint56Y" fmla="*/ 31.0752688172043 h 1294"/>
                  <a:gd name="GluePoint57X" fmla="*/ 1275.72316384181 w 680"/>
                  <a:gd name="GluePoint57Y" fmla="*/ 62.1505376344086 h 1294"/>
                  <a:gd name="GluePoint58X" fmla="*/ 1204.44350282486 w 680"/>
                  <a:gd name="GluePoint58Y" fmla="*/ 53.010752688172 h 1294"/>
                  <a:gd name="GluePoint59X" fmla="*/ 1204.44350282486 w 680"/>
                  <a:gd name="GluePoint59Y" fmla="*/ 20.1075268817204 h 1294"/>
                  <a:gd name="GluePoint60X" fmla="*/ 1211.75423728814 w 680"/>
                  <a:gd name="GluePoint60Y" fmla="*/ 10.9677419354839 h 129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5" name="îṩḻîḓè"/>
              <p:cNvSpPr/>
              <p:nvPr/>
            </p:nvSpPr>
            <p:spPr>
              <a:xfrm>
                <a:off x="9999000" y="741600"/>
                <a:ext cx="98280" cy="25200"/>
              </a:xfrm>
              <a:custGeom>
                <a:avLst/>
                <a:gdLst>
                  <a:gd name="textAreaLeft" fmla="*/ 0 w 98280"/>
                  <a:gd name="textAreaRight" fmla="*/ 98640 w 98280"/>
                  <a:gd name="textAreaTop" fmla="*/ 0 h 25200"/>
                  <a:gd name="textAreaBottom" fmla="*/ 25560 h 25200"/>
                  <a:gd name="GluePoint1X" fmla="*/ 0 w 71"/>
                  <a:gd name="GluePoint1Y" fmla="*/ 65.5384615384615 h 274"/>
                  <a:gd name="GluePoint2X" fmla="*/ 16.44 w 71"/>
                  <a:gd name="GluePoint2Y" fmla="*/ 60.0769230769231 h 274"/>
                  <a:gd name="GluePoint3X" fmla="*/ 14.6133333333333 w 71"/>
                  <a:gd name="GluePoint3Y" fmla="*/ 12.7435897435897 h 274"/>
                  <a:gd name="GluePoint4X" fmla="*/ 5.48 w 71"/>
                  <a:gd name="GluePoint4Y" fmla="*/ 12.7435897435897 h 274"/>
                  <a:gd name="GluePoint5X" fmla="*/ 1.82666666666667 w 71"/>
                  <a:gd name="GluePoint5Y" fmla="*/ 9.1025641025641 h 274"/>
                  <a:gd name="GluePoint6X" fmla="*/ 31.0533333333333 w 71"/>
                  <a:gd name="GluePoint6Y" fmla="*/ 0 h 274"/>
                  <a:gd name="GluePoint7X" fmla="*/ 34.7066666666667 w 71"/>
                  <a:gd name="GluePoint7Y" fmla="*/ 60.0769230769231 h 274"/>
                  <a:gd name="GluePoint8X" fmla="*/ 51.1466666666667 w 71"/>
                  <a:gd name="GluePoint8Y" fmla="*/ 65.5384615384615 h 274"/>
                  <a:gd name="GluePoint9X" fmla="*/ 38.36 w 71"/>
                  <a:gd name="GluePoint9Y" fmla="*/ 69.1794871794872 h 274"/>
                  <a:gd name="GluePoint10X" fmla="*/ 10.96 w 71"/>
                  <a:gd name="GluePoint10Y" fmla="*/ 69.1794871794872 h 274"/>
                  <a:gd name="GluePoint11X" fmla="*/ 0 w 71"/>
                  <a:gd name="GluePoint11Y" fmla="*/ 69.1794871794872 h 274"/>
                  <a:gd name="GluePoint12X" fmla="*/ 84.0266666666667 w 71"/>
                  <a:gd name="GluePoint12Y" fmla="*/ 43.6923076923077 h 274"/>
                  <a:gd name="GluePoint13X" fmla="*/ 87.68 w 71"/>
                  <a:gd name="GluePoint13Y" fmla="*/ 61.8974358974359 h 274"/>
                  <a:gd name="GluePoint14X" fmla="*/ 111.426666666667 w 71"/>
                  <a:gd name="GluePoint14Y" fmla="*/ 61.8974358974359 h 274"/>
                  <a:gd name="GluePoint15X" fmla="*/ 109.6 w 71"/>
                  <a:gd name="GluePoint15Y" fmla="*/ 45.5128205128205 h 274"/>
                  <a:gd name="GluePoint16X" fmla="*/ 93.16 w 71"/>
                  <a:gd name="GluePoint16Y" fmla="*/ 38.2307692307692 h 274"/>
                  <a:gd name="GluePoint17X" fmla="*/ 109.6 w 71"/>
                  <a:gd name="GluePoint17Y" fmla="*/ 21.8461538461538 h 274"/>
                  <a:gd name="GluePoint18X" fmla="*/ 107.773333333333 w 71"/>
                  <a:gd name="GluePoint18Y" fmla="*/ 7.28205128205128 h 274"/>
                  <a:gd name="GluePoint19X" fmla="*/ 87.68 w 71"/>
                  <a:gd name="GluePoint19Y" fmla="*/ 7.28205128205128 h 274"/>
                  <a:gd name="GluePoint20X" fmla="*/ 89.5066666666667 w 71"/>
                  <a:gd name="GluePoint20Y" fmla="*/ 20.025641025641 h 274"/>
                  <a:gd name="GluePoint21X" fmla="*/ 102.293333333333 w 71"/>
                  <a:gd name="GluePoint21Y" fmla="*/ 27.3076923076923 h 274"/>
                  <a:gd name="GluePoint22X" fmla="*/ 74.8933333333333 w 71"/>
                  <a:gd name="GluePoint22Y" fmla="*/ 27.3076923076923 h 274"/>
                  <a:gd name="GluePoint23X" fmla="*/ 78.5466666666667 w 71"/>
                  <a:gd name="GluePoint23Y" fmla="*/ 5.46153846153846 h 274"/>
                  <a:gd name="GluePoint24X" fmla="*/ 118.733333333333 w 71"/>
                  <a:gd name="GluePoint24Y" fmla="*/ 5.46153846153846 h 274"/>
                  <a:gd name="GluePoint25X" fmla="*/ 122.386666666667 w 71"/>
                  <a:gd name="GluePoint25Y" fmla="*/ 23.6666666666667 h 274"/>
                  <a:gd name="GluePoint26X" fmla="*/ 124.213333333333 w 71"/>
                  <a:gd name="GluePoint26Y" fmla="*/ 38.2307692307692 h 274"/>
                  <a:gd name="GluePoint27X" fmla="*/ 120.56 w 71"/>
                  <a:gd name="GluePoint27Y" fmla="*/ 65.5384615384615 h 274"/>
                  <a:gd name="GluePoint28X" fmla="*/ 74.8933333333333 w 71"/>
                  <a:gd name="GluePoint28Y" fmla="*/ 65.5384615384615 h 274"/>
                  <a:gd name="GluePoint29X" fmla="*/ 71.24 w 71"/>
                  <a:gd name="GluePoint29Y" fmla="*/ 41.8717948717949 h 274"/>
                  <a:gd name="GluePoint30X" fmla="*/ 85.8533333333333 w 71"/>
                  <a:gd name="GluePoint30Y" fmla="*/ 34.5897435897436 h 274"/>
                  <a:gd name="GluePoint31X" fmla="*/ 146.133333333333 w 71"/>
                  <a:gd name="GluePoint31Y" fmla="*/ 60.0769230769231 h 274"/>
                  <a:gd name="GluePoint32X" fmla="*/ 158.92 w 71"/>
                  <a:gd name="GluePoint32Y" fmla="*/ 65.5384615384615 h 274"/>
                  <a:gd name="GluePoint33X" fmla="*/ 182.666666666667 w 71"/>
                  <a:gd name="GluePoint33Y" fmla="*/ 36.4102564102564 h 274"/>
                  <a:gd name="GluePoint34X" fmla="*/ 173.533333333333 w 71"/>
                  <a:gd name="GluePoint34Y" fmla="*/ 45.5128205128205 h 274"/>
                  <a:gd name="GluePoint35X" fmla="*/ 144.306666666667 w 71"/>
                  <a:gd name="GluePoint35Y" fmla="*/ 41.8717948717949 h 274"/>
                  <a:gd name="GluePoint36X" fmla="*/ 147.96 w 71"/>
                  <a:gd name="GluePoint36Y" fmla="*/ 7.28205128205128 h 274"/>
                  <a:gd name="GluePoint37X" fmla="*/ 191.8 w 71"/>
                  <a:gd name="GluePoint37Y" fmla="*/ 9.1025641025641 h 274"/>
                  <a:gd name="GluePoint38X" fmla="*/ 197.28 w 71"/>
                  <a:gd name="GluePoint38Y" fmla="*/ 47.3333333333333 h 274"/>
                  <a:gd name="GluePoint39X" fmla="*/ 175.36 w 71"/>
                  <a:gd name="GluePoint39Y" fmla="*/ 69.1794871794872 h 274"/>
                  <a:gd name="GluePoint40X" fmla="*/ 147.96 w 71"/>
                  <a:gd name="GluePoint40Y" fmla="*/ 69.1794871794872 h 274"/>
                  <a:gd name="GluePoint41X" fmla="*/ 140.653333333333 w 71"/>
                  <a:gd name="GluePoint41Y" fmla="*/ 65.5384615384615 h 274"/>
                  <a:gd name="GluePoint42X" fmla="*/ 179.013333333333 w 71"/>
                  <a:gd name="GluePoint42Y" fmla="*/ 34.5897435897436 h 274"/>
                  <a:gd name="GluePoint43X" fmla="*/ 179.013333333333 w 71"/>
                  <a:gd name="GluePoint43Y" fmla="*/ 10.9230769230769 h 274"/>
                  <a:gd name="GluePoint44X" fmla="*/ 158.92 w 71"/>
                  <a:gd name="GluePoint44Y" fmla="*/ 10.9230769230769 h 274"/>
                  <a:gd name="GluePoint45X" fmla="*/ 160.746666666667 w 71"/>
                  <a:gd name="GluePoint45Y" fmla="*/ 34.5897435897436 h 274"/>
                  <a:gd name="GluePoint46X" fmla="*/ 169.88 w 71"/>
                  <a:gd name="GluePoint46Y" fmla="*/ 38.2307692307692 h 274"/>
                  <a:gd name="GluePoint47X" fmla="*/ 233.813333333333 w 71"/>
                  <a:gd name="GluePoint47Y" fmla="*/ 36.4102564102564 h 274"/>
                  <a:gd name="GluePoint48X" fmla="*/ 235.64 w 71"/>
                  <a:gd name="GluePoint48Y" fmla="*/ 60.0769230769231 h 274"/>
                  <a:gd name="GluePoint49X" fmla="*/ 253.906666666667 w 71"/>
                  <a:gd name="GluePoint49Y" fmla="*/ 61.8974358974359 h 274"/>
                  <a:gd name="GluePoint50X" fmla="*/ 253.906666666667 w 71"/>
                  <a:gd name="GluePoint50Y" fmla="*/ 38.2307692307692 h 274"/>
                  <a:gd name="GluePoint51X" fmla="*/ 242.946666666667 w 71"/>
                  <a:gd name="GluePoint51Y" fmla="*/ 32.7692307692308 h 274"/>
                  <a:gd name="GluePoint52X" fmla="*/ 266.693333333333 w 71"/>
                  <a:gd name="GluePoint52Y" fmla="*/ 10.9230769230769 h 274"/>
                  <a:gd name="GluePoint53X" fmla="*/ 253.906666666667 w 71"/>
                  <a:gd name="GluePoint53Y" fmla="*/ 7.28205128205128 h 274"/>
                  <a:gd name="GluePoint54X" fmla="*/ 230.16 w 71"/>
                  <a:gd name="GluePoint54Y" fmla="*/ 34.5897435897436 h 274"/>
                  <a:gd name="GluePoint55X" fmla="*/ 239.293333333333 w 71"/>
                  <a:gd name="GluePoint55Y" fmla="*/ 27.3076923076923 h 274"/>
                  <a:gd name="GluePoint56X" fmla="*/ 268.52 w 71"/>
                  <a:gd name="GluePoint56Y" fmla="*/ 29.1282051282051 h 274"/>
                  <a:gd name="GluePoint57X" fmla="*/ 266.693333333333 w 71"/>
                  <a:gd name="GluePoint57Y" fmla="*/ 63.7179487179487 h 274"/>
                  <a:gd name="GluePoint58X" fmla="*/ 221.026666666667 w 71"/>
                  <a:gd name="GluePoint58Y" fmla="*/ 63.7179487179487 h 274"/>
                  <a:gd name="GluePoint59X" fmla="*/ 215.546666666667 w 71"/>
                  <a:gd name="GluePoint59Y" fmla="*/ 23.6666666666667 h 274"/>
                  <a:gd name="GluePoint60X" fmla="*/ 237.466666666667 w 71"/>
                  <a:gd name="GluePoint60Y" fmla="*/ 3.64102564102564 h 274"/>
                  <a:gd name="GluePoint61X" fmla="*/ 264.866666666667 w 71"/>
                  <a:gd name="GluePoint61Y" fmla="*/ 1.82051282051282 h 27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9440" bIns="-194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6" name="ïsļîḑè"/>
              <p:cNvSpPr/>
              <p:nvPr/>
            </p:nvSpPr>
            <p:spPr>
              <a:xfrm>
                <a:off x="9869400" y="428400"/>
                <a:ext cx="349920" cy="329040"/>
              </a:xfrm>
              <a:custGeom>
                <a:avLst/>
                <a:gdLst>
                  <a:gd name="textAreaLeft" fmla="*/ 0 w 349920"/>
                  <a:gd name="textAreaRight" fmla="*/ 350280 w 349920"/>
                  <a:gd name="textAreaTop" fmla="*/ 0 h 329040"/>
                  <a:gd name="textAreaBottom" fmla="*/ 329400 h 329040"/>
                  <a:gd name="GluePoint1X" fmla="*/ 486.5 w 915"/>
                  <a:gd name="GluePoint1Y" fmla="*/ 0 h 973"/>
                  <a:gd name="GluePoint2X" fmla="*/ 973 w 915"/>
                  <a:gd name="GluePoint2Y" fmla="*/ 486.78 h 973"/>
                  <a:gd name="GluePoint3X" fmla="*/ 722.434210526316 w 915"/>
                  <a:gd name="GluePoint3Y" fmla="*/ 915 h 973"/>
                  <a:gd name="GluePoint4X" fmla="*/ 711.46052631579 w 915"/>
                  <a:gd name="GluePoint4Y" fmla="*/ 894.87 h 973"/>
                  <a:gd name="GluePoint5X" fmla="*/ 952.881578947368 w 915"/>
                  <a:gd name="GluePoint5Y" fmla="*/ 486.78 h 973"/>
                  <a:gd name="GluePoint6X" fmla="*/ 486.5 w 915"/>
                  <a:gd name="GluePoint6Y" fmla="*/ 21.96 h 973"/>
                  <a:gd name="GluePoint7X" fmla="*/ 20.1184210526316 w 915"/>
                  <a:gd name="GluePoint7Y" fmla="*/ 486.78 h 973"/>
                  <a:gd name="GluePoint8X" fmla="*/ 263.368421052632 w 915"/>
                  <a:gd name="GluePoint8Y" fmla="*/ 896.7 h 973"/>
                  <a:gd name="GluePoint9X" fmla="*/ 254.223684210526 w 915"/>
                  <a:gd name="GluePoint9Y" fmla="*/ 915 h 973"/>
                  <a:gd name="GluePoint10X" fmla="*/ 0 w 915"/>
                  <a:gd name="GluePoint10Y" fmla="*/ 486.78 h 973"/>
                  <a:gd name="GluePoint11X" fmla="*/ 486.5 w 915"/>
                  <a:gd name="GluePoint11Y" fmla="*/ 0 h 97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477" name="íšľïḋé"/>
            <p:cNvSpPr/>
            <p:nvPr/>
          </p:nvSpPr>
          <p:spPr>
            <a:xfrm>
              <a:off x="10398600" y="734760"/>
              <a:ext cx="1119960" cy="66240"/>
            </a:xfrm>
            <a:custGeom>
              <a:avLst/>
              <a:gdLst>
                <a:gd name="textAreaLeft" fmla="*/ 0 w 1119960"/>
                <a:gd name="textAreaRight" fmla="*/ 1120320 w 1119960"/>
                <a:gd name="textAreaTop" fmla="*/ 0 h 66240"/>
                <a:gd name="textAreaBottom" fmla="*/ 66600 h 66240"/>
                <a:gd name="GluePoint1X" fmla="*/ 3.65687426556992 w 185"/>
                <a:gd name="GluePoint1Y" fmla="*/ 53.1188118811881 h 3112"/>
                <a:gd name="GluePoint2X" fmla="*/ 89.593419506463 w 185"/>
                <a:gd name="GluePoint2Y" fmla="*/ 23.8118811881188 h 3112"/>
                <a:gd name="GluePoint3X" fmla="*/ 107.877790834313 w 185"/>
                <a:gd name="GluePoint3Y" fmla="*/ 168.514851485149 h 3112"/>
                <a:gd name="GluePoint4X" fmla="*/ 159.074030552291 w 185"/>
                <a:gd name="GluePoint4Y" fmla="*/ 170.346534653465 h 3112"/>
                <a:gd name="GluePoint5X" fmla="*/ 201.128084606345 w 185"/>
                <a:gd name="GluePoint5Y" fmla="*/ 5.4950495049505 h 3112"/>
                <a:gd name="GluePoint6X" fmla="*/ 243.1821386604 w 185"/>
                <a:gd name="GluePoint6Y" fmla="*/ 181.336633663366 h 3112"/>
                <a:gd name="GluePoint7X" fmla="*/ 429.682726204465 w 185"/>
                <a:gd name="GluePoint7Y" fmla="*/ 62.2772277227723 h 3112"/>
                <a:gd name="GluePoint8X" fmla="*/ 438.82491186839 w 185"/>
                <a:gd name="GluePoint8Y" fmla="*/ 141.039603960396 h 3112"/>
                <a:gd name="GluePoint9X" fmla="*/ 464.42303172738 w 185"/>
                <a:gd name="GluePoint9Y" fmla="*/ 181.336633663366 h 3112"/>
                <a:gd name="GluePoint10X" fmla="*/ 480.878965922444 w 185"/>
                <a:gd name="GluePoint10Y" fmla="*/ 3.66336633663366 h 3112"/>
                <a:gd name="GluePoint11X" fmla="*/ 596.070505287897 w 185"/>
                <a:gd name="GluePoint11Y" fmla="*/ 16.4851485148515 h 3112"/>
                <a:gd name="GluePoint12X" fmla="*/ 647.266745005876 w 185"/>
                <a:gd name="GluePoint12Y" fmla="*/ 16.4851485148515 h 3112"/>
                <a:gd name="GluePoint13X" fmla="*/ 581.443008225617 w 185"/>
                <a:gd name="GluePoint13Y" fmla="*/ 170.346534653465 h 3112"/>
                <a:gd name="GluePoint14X" fmla="*/ 546.702702702703 w 185"/>
                <a:gd name="GluePoint14Y" fmla="*/ 179.50495049505 h 3112"/>
                <a:gd name="GluePoint15X" fmla="*/ 689.32079905993 w 185"/>
                <a:gd name="GluePoint15Y" fmla="*/ 3.66336633663366 h 3112"/>
                <a:gd name="GluePoint16X" fmla="*/ 758.801410105758 w 185"/>
                <a:gd name="GluePoint16Y" fmla="*/ 150.19801980198 h 3112"/>
                <a:gd name="GluePoint17X" fmla="*/ 830.110458284371 w 185"/>
                <a:gd name="GluePoint17Y" fmla="*/ 3.66336633663366 h 3112"/>
                <a:gd name="GluePoint18X" fmla="*/ 727.717978848414 w 185"/>
                <a:gd name="GluePoint18Y" fmla="*/ 170.346534653465 h 3112"/>
                <a:gd name="GluePoint19X" fmla="*/ 932.502937720329 w 185"/>
                <a:gd name="GluePoint19Y" fmla="*/ 170.346534653465 h 3112"/>
                <a:gd name="GluePoint20X" fmla="*/ 965.414806110458 w 185"/>
                <a:gd name="GluePoint20Y" fmla="*/ 3.66336633663366 h 3112"/>
                <a:gd name="GluePoint21X" fmla="*/ 976.385428907168 w 185"/>
                <a:gd name="GluePoint21Y" fmla="*/ 170.346534653465 h 3112"/>
                <a:gd name="GluePoint22X" fmla="*/ 1223.22444183314 w 185"/>
                <a:gd name="GluePoint22Y" fmla="*/ 16.4851485148515 h 3112"/>
                <a:gd name="GluePoint23X" fmla="*/ 1243.33725029377 w 185"/>
                <a:gd name="GluePoint23Y" fmla="*/ 31.1386138613861 h 3112"/>
                <a:gd name="GluePoint24X" fmla="*/ 1093.40540540541 w 185"/>
                <a:gd name="GluePoint24Y" fmla="*/ 179.50495049505 h 3112"/>
                <a:gd name="GluePoint25X" fmla="*/ 1109.86133960047 w 185"/>
                <a:gd name="GluePoint25Y" fmla="*/ 5.4950495049505 h 3112"/>
                <a:gd name="GluePoint26X" fmla="*/ 1449.95064629847 w 185"/>
                <a:gd name="GluePoint26Y" fmla="*/ 5.4950495049505 h 3112"/>
                <a:gd name="GluePoint27X" fmla="*/ 1512.11750881316 w 185"/>
                <a:gd name="GluePoint27Y" fmla="*/ 163.019801980198 h 3112"/>
                <a:gd name="GluePoint28X" fmla="*/ 1572.45593419506 w 185"/>
                <a:gd name="GluePoint28Y" fmla="*/ 3.66336633663366 h 3112"/>
                <a:gd name="GluePoint29X" fmla="*/ 1428.00940070505 w 185"/>
                <a:gd name="GluePoint29Y" fmla="*/ 29.3069306930693 h 3112"/>
                <a:gd name="GluePoint30X" fmla="*/ 1793.69682726204 w 185"/>
                <a:gd name="GluePoint30Y" fmla="*/ 12.8217821782178 h 3112"/>
                <a:gd name="GluePoint31X" fmla="*/ 1671.19153936545 w 185"/>
                <a:gd name="GluePoint31Y" fmla="*/ 181.336633663366 h 3112"/>
                <a:gd name="GluePoint32X" fmla="*/ 1612.68155111633 w 185"/>
                <a:gd name="GluePoint32Y" fmla="*/ 12.8217821782178 h 3112"/>
                <a:gd name="GluePoint33X" fmla="*/ 1839.40775558167 w 185"/>
                <a:gd name="GluePoint33Y" fmla="*/ 166.683168316832 h 3112"/>
                <a:gd name="GluePoint34X" fmla="*/ 1905.23149236193 w 185"/>
                <a:gd name="GluePoint34Y" fmla="*/ 3.66336633663366 h 3112"/>
                <a:gd name="GluePoint35X" fmla="*/ 1865.00587544066 w 185"/>
                <a:gd name="GluePoint35Y" fmla="*/ 179.50495049505 h 3112"/>
                <a:gd name="GluePoint36X" fmla="*/ 1927.17273795535 w 185"/>
                <a:gd name="GluePoint36Y" fmla="*/ 3.66336633663366 h 3112"/>
                <a:gd name="GluePoint37X" fmla="*/ 1992.99647473561 w 185"/>
                <a:gd name="GluePoint37Y" fmla="*/ 27.4752475247525 h 3112"/>
                <a:gd name="GluePoint38X" fmla="*/ 2078.9330199765 w 185"/>
                <a:gd name="GluePoint38Y" fmla="*/ 3.66336633663366 h 3112"/>
                <a:gd name="GluePoint39X" fmla="*/ 2144.75675675676 w 185"/>
                <a:gd name="GluePoint39Y" fmla="*/ 166.683168316832 h 3112"/>
                <a:gd name="GluePoint40X" fmla="*/ 2238.00705052879 w 185"/>
                <a:gd name="GluePoint40Y" fmla="*/ 3.66336633663366 h 3112"/>
                <a:gd name="GluePoint41X" fmla="*/ 2212.4089306698 w 185"/>
                <a:gd name="GluePoint41Y" fmla="*/ 84.2574257425743 h 3112"/>
                <a:gd name="GluePoint42X" fmla="*/ 2214.23736780259 w 185"/>
                <a:gd name="GluePoint42Y" fmla="*/ 95.2475247524752 h 3112"/>
                <a:gd name="GluePoint43X" fmla="*/ 2232.52173913044 w 185"/>
                <a:gd name="GluePoint43Y" fmla="*/ 179.50495049505 h 3112"/>
                <a:gd name="GluePoint44X" fmla="*/ 2316.62984723854 w 185"/>
                <a:gd name="GluePoint44Y" fmla="*/ 16.4851485148515 h 3112"/>
                <a:gd name="GluePoint45X" fmla="*/ 2437.30669800235 w 185"/>
                <a:gd name="GluePoint45Y" fmla="*/ 73.2673267326733 h 3112"/>
                <a:gd name="GluePoint46X" fmla="*/ 2420.85076380729 w 185"/>
                <a:gd name="GluePoint46Y" fmla="*/ 175.841584158416 h 3112"/>
                <a:gd name="GluePoint47X" fmla="*/ 2380.62514688602 w 185"/>
                <a:gd name="GluePoint47Y" fmla="*/ 170.346534653465 h 3112"/>
                <a:gd name="GluePoint48X" fmla="*/ 2409.88014101058 w 185"/>
                <a:gd name="GluePoint48Y" fmla="*/ 51.2871287128713 h 3112"/>
                <a:gd name="GluePoint49X" fmla="*/ 2583.58166862515 w 185"/>
                <a:gd name="GluePoint49Y" fmla="*/ 161.188118811881 h 3112"/>
                <a:gd name="GluePoint50X" fmla="*/ 2616.49353701528 w 185"/>
                <a:gd name="GluePoint50Y" fmla="*/ 7.32673267326733 h 3112"/>
                <a:gd name="GluePoint51X" fmla="*/ 2572.61104582844 w 185"/>
                <a:gd name="GluePoint51Y" fmla="*/ 69.6039603960396 h 3112"/>
                <a:gd name="GluePoint52X" fmla="*/ 2504.95887191539 w 185"/>
                <a:gd name="GluePoint52Y" fmla="*/ 133.712871287129 h 3112"/>
                <a:gd name="GluePoint53X" fmla="*/ 2678.66039952996 w 185"/>
                <a:gd name="GluePoint53Y" fmla="*/ 16.4851485148515 h 3112"/>
                <a:gd name="GluePoint54X" fmla="*/ 2726.19976498237 w 185"/>
                <a:gd name="GluePoint54Y" fmla="*/ 29.3069306930693 h 3112"/>
                <a:gd name="GluePoint55X" fmla="*/ 2662.2044653349 w 185"/>
                <a:gd name="GluePoint55Y" fmla="*/ 181.336633663366 h 3112"/>
                <a:gd name="GluePoint56X" fmla="*/ 2773.73913043478 w 185"/>
                <a:gd name="GluePoint56Y" fmla="*/ 47.6237623762376 h 3112"/>
                <a:gd name="GluePoint57X" fmla="*/ 2899.90129259694 w 185"/>
                <a:gd name="GluePoint57Y" fmla="*/ 23.8118811881188 h 3112"/>
                <a:gd name="GluePoint58X" fmla="*/ 2824.93537015276 w 185"/>
                <a:gd name="GluePoint58Y" fmla="*/ 179.50495049505 h 3112"/>
                <a:gd name="GluePoint59X" fmla="*/ 3027.89189189189 w 185"/>
                <a:gd name="GluePoint59Y" fmla="*/ 179.50495049505 h 3112"/>
                <a:gd name="GluePoint60X" fmla="*/ 2943.78378378378 w 185"/>
                <a:gd name="GluePoint60Y" fmla="*/ 12.8217821782178 h 3112"/>
                <a:gd name="GluePoint61X" fmla="*/ 3005.95064629847 w 185"/>
                <a:gd name="GluePoint61Y" fmla="*/ 21.980198019802 h 3112"/>
                <a:gd name="GluePoint62X" fmla="*/ 3086.40188014101 w 185"/>
                <a:gd name="GluePoint62Y" fmla="*/ 5.4950495049505 h 31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478" name="í$ļîdé"/>
            <p:cNvGrpSpPr/>
            <p:nvPr/>
          </p:nvGrpSpPr>
          <p:grpSpPr>
            <a:xfrm>
              <a:off x="10450800" y="403920"/>
              <a:ext cx="1011240" cy="270000"/>
              <a:chOff x="10450800" y="403920"/>
              <a:chExt cx="1011240" cy="270000"/>
            </a:xfrm>
          </p:grpSpPr>
          <p:sp>
            <p:nvSpPr>
              <p:cNvPr id="479" name="ís1ïḋe"/>
              <p:cNvSpPr/>
              <p:nvPr/>
            </p:nvSpPr>
            <p:spPr>
              <a:xfrm>
                <a:off x="10450800" y="495000"/>
                <a:ext cx="268560" cy="133920"/>
              </a:xfrm>
              <a:custGeom>
                <a:avLst/>
                <a:gdLst>
                  <a:gd name="textAreaLeft" fmla="*/ 0 w 268560"/>
                  <a:gd name="textAreaRight" fmla="*/ 268920 w 268560"/>
                  <a:gd name="textAreaTop" fmla="*/ 0 h 133920"/>
                  <a:gd name="textAreaBottom" fmla="*/ 134280 h 133920"/>
                  <a:gd name="GluePoint1X" fmla="*/ 113.237163814181 w 373"/>
                  <a:gd name="GluePoint1Y" fmla="*/ 144.446078431373 h 747"/>
                  <a:gd name="GluePoint2X" fmla="*/ 85.841075794621 w 373"/>
                  <a:gd name="GluePoint2Y" fmla="*/ 100.563725490196 h 747"/>
                  <a:gd name="GluePoint3X" fmla="*/ 42.0073349633252 w 373"/>
                  <a:gd name="GluePoint3Y" fmla="*/ 89.593137254902 h 747"/>
                  <a:gd name="GluePoint4X" fmla="*/ 0 w 373"/>
                  <a:gd name="GluePoint4Y" fmla="*/ 159.073529411765 h 747"/>
                  <a:gd name="GluePoint5X" fmla="*/ 62.0977995110024 w 373"/>
                  <a:gd name="GluePoint5Y" fmla="*/ 352.887254901961 h 747"/>
                  <a:gd name="GluePoint6X" fmla="*/ 127.848410757946 w 373"/>
                  <a:gd name="GluePoint6Y" fmla="*/ 340.088235294118 h 747"/>
                  <a:gd name="GluePoint7X" fmla="*/ 118.716381418093 w 373"/>
                  <a:gd name="GluePoint7Y" fmla="*/ 235.867647058824 h 747"/>
                  <a:gd name="GluePoint8X" fmla="*/ 241.085574572127 w 373"/>
                  <a:gd name="GluePoint8Y" fmla="*/ 115.191176470588 h 747"/>
                  <a:gd name="GluePoint9X" fmla="*/ 399.982885085575 w 373"/>
                  <a:gd name="GluePoint9Y" fmla="*/ 76.7941176470588 h 747"/>
                  <a:gd name="GluePoint10X" fmla="*/ 407.288508557457 w 373"/>
                  <a:gd name="GluePoint10Y" fmla="*/ 115.191176470588 h 747"/>
                  <a:gd name="GluePoint11X" fmla="*/ 348.843520782396 w 373"/>
                  <a:gd name="GluePoint11Y" fmla="*/ 191.985294117647 h 747"/>
                  <a:gd name="GluePoint12X" fmla="*/ 326.926650366748 w 373"/>
                  <a:gd name="GluePoint12Y" fmla="*/ 188.328431372549 h 747"/>
                  <a:gd name="GluePoint13X" fmla="*/ 303.18337408313 w 373"/>
                  <a:gd name="GluePoint13Y" fmla="*/ 140.789215686275 h 747"/>
                  <a:gd name="GluePoint14X" fmla="*/ 257.523227383863 w 373"/>
                  <a:gd name="GluePoint14Y" fmla="*/ 155.416666666667 h 747"/>
                  <a:gd name="GluePoint15X" fmla="*/ 273.960880195599 w 373"/>
                  <a:gd name="GluePoint15Y" fmla="*/ 206.612745098039 h 747"/>
                  <a:gd name="GluePoint16X" fmla="*/ 284.919315403423 w 373"/>
                  <a:gd name="GluePoint16Y" fmla="*/ 232.210784313726 h 747"/>
                  <a:gd name="GluePoint17X" fmla="*/ 230.127139364303 w 373"/>
                  <a:gd name="GluePoint17Y" fmla="*/ 259.637254901961 h 747"/>
                  <a:gd name="GluePoint18X" fmla="*/ 197.251833740831 w 373"/>
                  <a:gd name="GluePoint18Y" fmla="*/ 279.75 h 747"/>
                  <a:gd name="GluePoint19X" fmla="*/ 222.821515892421 w 373"/>
                  <a:gd name="GluePoint19Y" fmla="*/ 323.632352941176 h 747"/>
                  <a:gd name="GluePoint20X" fmla="*/ 292.224938875306 w 373"/>
                  <a:gd name="GluePoint20Y" fmla="*/ 285.235294117647 h 747"/>
                  <a:gd name="GluePoint21X" fmla="*/ 368.933985330073 w 373"/>
                  <a:gd name="GluePoint21Y" fmla="*/ 272.436274509804 h 747"/>
                  <a:gd name="GluePoint22X" fmla="*/ 410.941320293399 w 373"/>
                  <a:gd name="GluePoint22Y" fmla="*/ 309.004901960784 h 747"/>
                  <a:gd name="GluePoint23X" fmla="*/ 511.393643031785 w 373"/>
                  <a:gd name="GluePoint23Y" fmla="*/ 316.31862745098 h 747"/>
                  <a:gd name="GluePoint24X" fmla="*/ 673.943765281174 w 373"/>
                  <a:gd name="GluePoint24Y" fmla="*/ 254.151960784314 h 747"/>
                  <a:gd name="GluePoint25X" fmla="*/ 737.867970660147 w 373"/>
                  <a:gd name="GluePoint25Y" fmla="*/ 235.867647058824 h 747"/>
                  <a:gd name="GluePoint26X" fmla="*/ 615.498777506112 w 373"/>
                  <a:gd name="GluePoint26Y" fmla="*/ 38.3970588235294 h 747"/>
                  <a:gd name="GluePoint27X" fmla="*/ 352.496332518337 w 373"/>
                  <a:gd name="GluePoint27Y" fmla="*/ 21.9411764705882 h 747"/>
                  <a:gd name="GluePoint28X" fmla="*/ 169.855745721271 w 373"/>
                  <a:gd name="GluePoint28Y" fmla="*/ 98.7352941176471 h 747"/>
                  <a:gd name="GluePoint29X" fmla="*/ 113.237163814181 w 373"/>
                  <a:gd name="GluePoint29Y" fmla="*/ 144.446078431373 h 747"/>
                  <a:gd name="GluePoint30X" fmla="*/ 113.237163814181 w 373"/>
                  <a:gd name="GluePoint30Y" fmla="*/ 144.446078431373 h 747"/>
                  <a:gd name="GluePoint31X" fmla="*/ 372.586797066015 w 373"/>
                  <a:gd name="GluePoint31Y" fmla="*/ 228.553921568627 h 747"/>
                  <a:gd name="GluePoint32X" fmla="*/ 354.322738386308 w 373"/>
                  <a:gd name="GluePoint32Y" fmla="*/ 226.725490196078 h 747"/>
                  <a:gd name="GluePoint33X" fmla="*/ 445.643031784841 w 373"/>
                  <a:gd name="GluePoint33Y" fmla="*/ 164.558823529412 h 747"/>
                  <a:gd name="GluePoint34X" fmla="*/ 447.469437652812 w 373"/>
                  <a:gd name="GluePoint34Y" fmla="*/ 109.705882352941 h 747"/>
                  <a:gd name="GluePoint35X" fmla="*/ 427.378973105135 w 373"/>
                  <a:gd name="GluePoint35Y" fmla="*/ 82.2794117647059 h 747"/>
                  <a:gd name="GluePoint36X" fmla="*/ 518.699266503667 w 373"/>
                  <a:gd name="GluePoint36Y" fmla="*/ 78.6225490196079 h 747"/>
                  <a:gd name="GluePoint37X" fmla="*/ 652.026894865526 w 373"/>
                  <a:gd name="GluePoint37Y" fmla="*/ 137.132352941176 h 747"/>
                  <a:gd name="GluePoint38X" fmla="*/ 560.706601466993 w 373"/>
                  <a:gd name="GluePoint38Y" fmla="*/ 204.78431372549 h 747"/>
                  <a:gd name="GluePoint39X" fmla="*/ 454.775061124694 w 373"/>
                  <a:gd name="GluePoint39Y" fmla="*/ 259.637254901961 h 747"/>
                  <a:gd name="GluePoint40X" fmla="*/ 418.246943765281 w 373"/>
                  <a:gd name="GluePoint40Y" fmla="*/ 232.210784313726 h 747"/>
                  <a:gd name="GluePoint41X" fmla="*/ 372.586797066015 w 373"/>
                  <a:gd name="GluePoint41Y" fmla="*/ 228.553921568627 h 7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0" name="îślïḍê"/>
              <p:cNvSpPr/>
              <p:nvPr/>
            </p:nvSpPr>
            <p:spPr>
              <a:xfrm>
                <a:off x="10811880" y="434880"/>
                <a:ext cx="155520" cy="239040"/>
              </a:xfrm>
              <a:custGeom>
                <a:avLst/>
                <a:gdLst>
                  <a:gd name="textAreaLeft" fmla="*/ 0 w 155520"/>
                  <a:gd name="textAreaRight" fmla="*/ 155880 w 155520"/>
                  <a:gd name="textAreaTop" fmla="*/ 0 h 239040"/>
                  <a:gd name="textAreaBottom" fmla="*/ 239400 h 239040"/>
                  <a:gd name="GluePoint1X" fmla="*/ 63.9451476793249 w 665"/>
                  <a:gd name="GluePoint1Y" fmla="*/ 159.380165289256 h 433"/>
                  <a:gd name="GluePoint2X" fmla="*/ 32.8860759493671 w 665"/>
                  <a:gd name="GluePoint2Y" fmla="*/ 207.011019283747 h 433"/>
                  <a:gd name="GluePoint3X" fmla="*/ 52.9831223628692 w 665"/>
                  <a:gd name="GluePoint3Y" fmla="*/ 304.104683195592 h 433"/>
                  <a:gd name="GluePoint4X" fmla="*/ 32.8860759493671 w 665"/>
                  <a:gd name="GluePoint4Y" fmla="*/ 500.123966942149 h 433"/>
                  <a:gd name="GluePoint5X" fmla="*/ 12.789029535865 w 665"/>
                  <a:gd name="GluePoint5Y" fmla="*/ 560.578512396694 h 433"/>
                  <a:gd name="GluePoint6X" fmla="*/ 29.2320675105485 w 665"/>
                  <a:gd name="GluePoint6Y" fmla="*/ 619.201101928375 h 433"/>
                  <a:gd name="GluePoint7X" fmla="*/ 63.9451476793249 w 665"/>
                  <a:gd name="GluePoint7Y" fmla="*/ 569.738292011019 h 433"/>
                  <a:gd name="GluePoint8X" fmla="*/ 87.6962025316456 w 665"/>
                  <a:gd name="GluePoint8Y" fmla="*/ 375.550964187328 h 433"/>
                  <a:gd name="GluePoint9X" fmla="*/ 95.0042194092827 w 665"/>
                  <a:gd name="GluePoint9Y" fmla="*/ 272.961432506887 h 433"/>
                  <a:gd name="GluePoint10X" fmla="*/ 98.6582278481013 w 665"/>
                  <a:gd name="GluePoint10Y" fmla="*/ 208.842975206612 h 433"/>
                  <a:gd name="GluePoint11X" fmla="*/ 63.9451476793249 w 665"/>
                  <a:gd name="GluePoint11Y" fmla="*/ 159.380165289256 h 433"/>
                  <a:gd name="GluePoint12X" fmla="*/ 63.9451476793249 w 665"/>
                  <a:gd name="GluePoint12Y" fmla="*/ 159.380165289256 h 433"/>
                  <a:gd name="GluePoint13X" fmla="*/ 204.62447257384 w 665"/>
                  <a:gd name="GluePoint13Y" fmla="*/ 186.859504132231 h 433"/>
                  <a:gd name="GluePoint14X" fmla="*/ 171.738396624473 w 665"/>
                  <a:gd name="GluePoint14Y" fmla="*/ 199.683195592287 h 433"/>
                  <a:gd name="GluePoint15X" fmla="*/ 179.04641350211 w 665"/>
                  <a:gd name="GluePoint15Y" fmla="*/ 260.137741046832 h 433"/>
                  <a:gd name="GluePoint16X" fmla="*/ 188.181434599156 w 665"/>
                  <a:gd name="GluePoint16Y" fmla="*/ 313.264462809917 h 433"/>
                  <a:gd name="GluePoint17X" fmla="*/ 193.662447257384 w 665"/>
                  <a:gd name="GluePoint17Y" fmla="*/ 450.661157024793 h 433"/>
                  <a:gd name="GluePoint18X" fmla="*/ 232.029535864979 w 665"/>
                  <a:gd name="GluePoint18Y" fmla="*/ 425.013774104683 h 433"/>
                  <a:gd name="GluePoint19X" fmla="*/ 242.991561181435 w 665"/>
                  <a:gd name="GluePoint19Y" fmla="*/ 349.903581267218 h 433"/>
                  <a:gd name="GluePoint20X" fmla="*/ 246.645569620253 w 665"/>
                  <a:gd name="GluePoint20Y" fmla="*/ 294.944903581267 h 433"/>
                  <a:gd name="GluePoint21X" fmla="*/ 242.991561181435 w 665"/>
                  <a:gd name="GluePoint21Y" fmla="*/ 218.002754820937 h 433"/>
                  <a:gd name="GluePoint22X" fmla="*/ 204.62447257384 w 665"/>
                  <a:gd name="GluePoint22Y" fmla="*/ 186.859504132231 h 433"/>
                  <a:gd name="GluePoint23X" fmla="*/ 204.62447257384 w 665"/>
                  <a:gd name="GluePoint23Y" fmla="*/ 186.859504132231 h 433"/>
                  <a:gd name="GluePoint24X" fmla="*/ 381.84388185654 w 665"/>
                  <a:gd name="GluePoint24Y" fmla="*/ 3.66391184573003 h 433"/>
                  <a:gd name="GluePoint25X" fmla="*/ 339.822784810127 w 665"/>
                  <a:gd name="GluePoint25Y" fmla="*/ 9.15977961432507 h 433"/>
                  <a:gd name="GluePoint26X" fmla="*/ 336.168776371308 w 665"/>
                  <a:gd name="GluePoint26Y" fmla="*/ 60.4545454545455 h 433"/>
                  <a:gd name="GluePoint27X" fmla="*/ 347.130801687764 w 665"/>
                  <a:gd name="GluePoint27Y" fmla="*/ 119.077134986226 h 433"/>
                  <a:gd name="GluePoint28X" fmla="*/ 348.957805907173 w 665"/>
                  <a:gd name="GluePoint28Y" fmla="*/ 318.760330578512 h 433"/>
                  <a:gd name="GluePoint29X" fmla="*/ 345.303797468354 w 665"/>
                  <a:gd name="GluePoint29Y" fmla="*/ 479.972451790634 h 433"/>
                  <a:gd name="GluePoint30X" fmla="*/ 363.573839662447 w 665"/>
                  <a:gd name="GluePoint30Y" fmla="*/ 641.184573002755 h 433"/>
                  <a:gd name="GluePoint31X" fmla="*/ 403.767932489452 w 665"/>
                  <a:gd name="GluePoint31Y" fmla="*/ 604.545454545455 h 433"/>
                  <a:gd name="GluePoint32X" fmla="*/ 387.324894514768 w 665"/>
                  <a:gd name="GluePoint32Y" fmla="*/ 542.258953168044 h 433"/>
                  <a:gd name="GluePoint33X" fmla="*/ 380.016877637131 w 665"/>
                  <a:gd name="GluePoint33Y" fmla="*/ 234.490358126722 h 433"/>
                  <a:gd name="GluePoint34X" fmla="*/ 396.459915611814 w 665"/>
                  <a:gd name="GluePoint34Y" fmla="*/ 124.573002754821 h 433"/>
                  <a:gd name="GluePoint35X" fmla="*/ 427.518987341772 w 665"/>
                  <a:gd name="GluePoint35Y" fmla="*/ 58.6225895316804 h 433"/>
                  <a:gd name="GluePoint36X" fmla="*/ 381.84388185654 w 665"/>
                  <a:gd name="GluePoint36Y" fmla="*/ 3.66391184573003 h 4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1" name="iśḷiḍê"/>
              <p:cNvSpPr/>
              <p:nvPr/>
            </p:nvSpPr>
            <p:spPr>
              <a:xfrm>
                <a:off x="11063520" y="438120"/>
                <a:ext cx="160560" cy="208440"/>
              </a:xfrm>
              <a:custGeom>
                <a:avLst/>
                <a:gdLst>
                  <a:gd name="textAreaLeft" fmla="*/ 0 w 160560"/>
                  <a:gd name="textAreaRight" fmla="*/ 160920 w 160560"/>
                  <a:gd name="textAreaTop" fmla="*/ 0 h 208440"/>
                  <a:gd name="textAreaBottom" fmla="*/ 208800 h 208440"/>
                  <a:gd name="GluePoint1X" fmla="*/ 262.726530612245 w 580"/>
                  <a:gd name="GluePoint1Y" fmla="*/ 439.116719242902 h 447"/>
                  <a:gd name="GluePoint2X" fmla="*/ 394.089795918367 w 580"/>
                  <a:gd name="GluePoint2Y" fmla="*/ 545.236593059937 h 447"/>
                  <a:gd name="GluePoint3X" fmla="*/ 403.212244897959 w 580"/>
                  <a:gd name="GluePoint3Y" fmla="*/ 451.92429022082 h 447"/>
                  <a:gd name="GluePoint4X" fmla="*/ 282.795918367347 w 580"/>
                  <a:gd name="GluePoint4Y" fmla="*/ 391.545741324921 h 447"/>
                  <a:gd name="GluePoint5X" fmla="*/ 262.726530612245 w 580"/>
                  <a:gd name="GluePoint5Y" fmla="*/ 439.116719242902 h 447"/>
                  <a:gd name="GluePoint6X" fmla="*/ 262.726530612245 w 580"/>
                  <a:gd name="GluePoint6Y" fmla="*/ 439.116719242902 h 447"/>
                  <a:gd name="GluePoint7X" fmla="*/ 213.465306122449 w 580"/>
                  <a:gd name="GluePoint7Y" fmla="*/ 107.94952681388 h 447"/>
                  <a:gd name="GluePoint8X" fmla="*/ 207.991836734694 w 580"/>
                  <a:gd name="GluePoint8Y" fmla="*/ 36.5930599369085 h 447"/>
                  <a:gd name="GluePoint9X" fmla="*/ 240.832653061224 w 580"/>
                  <a:gd name="GluePoint9Y" fmla="*/ 3.65930599369085 h 447"/>
                  <a:gd name="GluePoint10X" fmla="*/ 275.497959183673 w 580"/>
                  <a:gd name="GluePoint10Y" fmla="*/ 58.5488958990536 h 447"/>
                  <a:gd name="GluePoint11X" fmla="*/ 259.077551020408 w 580"/>
                  <a:gd name="GluePoint11Y" fmla="*/ 104.290220820189 h 447"/>
                  <a:gd name="GluePoint12X" fmla="*/ 248.130612244898 w 580"/>
                  <a:gd name="GluePoint12Y" fmla="*/ 135.394321766562 h 447"/>
                  <a:gd name="GluePoint13X" fmla="*/ 239.008163265306 w 580"/>
                  <a:gd name="GluePoint13Y" fmla="*/ 179.305993690852 h 447"/>
                  <a:gd name="GluePoint14X" fmla="*/ 275.497959183673 w 580"/>
                  <a:gd name="GluePoint14Y" fmla="*/ 166.498422712934 h 447"/>
                  <a:gd name="GluePoint15X" fmla="*/ 322.934693877551 w 580"/>
                  <a:gd name="GluePoint15Y" fmla="*/ 139.053627760252 h 447"/>
                  <a:gd name="GluePoint16X" fmla="*/ 379.49387755102 w 580"/>
                  <a:gd name="GluePoint16Y" fmla="*/ 150.031545741325 h 447"/>
                  <a:gd name="GluePoint17X" fmla="*/ 363.073469387755 w 580"/>
                  <a:gd name="GluePoint17Y" fmla="*/ 188.454258675079 h 447"/>
                  <a:gd name="GluePoint18X" fmla="*/ 313.812244897959 w 580"/>
                  <a:gd name="GluePoint18Y" fmla="*/ 199.432176656151 h 447"/>
                  <a:gd name="GluePoint19X" fmla="*/ 226.236734693878 w 580"/>
                  <a:gd name="GluePoint19Y" fmla="*/ 241.514195583596 h 447"/>
                  <a:gd name="GluePoint20X" fmla="*/ 195.220408163265 w 580"/>
                  <a:gd name="GluePoint20Y" fmla="*/ 371.419558359622 h 447"/>
                  <a:gd name="GluePoint21X" fmla="*/ 118.591836734694 w 580"/>
                  <a:gd name="GluePoint21Y" fmla="*/ 481.198738170347 h 447"/>
                  <a:gd name="GluePoint22X" fmla="*/ 58.3836734693878 w 580"/>
                  <a:gd name="GluePoint22Y" fmla="*/ 563.533123028391 h 447"/>
                  <a:gd name="GluePoint23X" fmla="*/ 25.5428571428571 w 580"/>
                  <a:gd name="GluePoint23Y" fmla="*/ 554.384858044164 h 447"/>
                  <a:gd name="GluePoint24X" fmla="*/ 14.5959183673469 w 580"/>
                  <a:gd name="GluePoint24Y" fmla="*/ 503.154574132492 h 447"/>
                  <a:gd name="GluePoint25X" fmla="*/ 43.7877551020408 w 580"/>
                  <a:gd name="GluePoint25Y" fmla="*/ 481.198738170347 h 447"/>
                  <a:gd name="GluePoint26X" fmla="*/ 65.6816326530612 w 580"/>
                  <a:gd name="GluePoint26Y" fmla="*/ 488.517350157729 h 447"/>
                  <a:gd name="GluePoint27X" fmla="*/ 127.714285714286 w 580"/>
                  <a:gd name="GluePoint27Y" fmla="*/ 406.182965299685 h 447"/>
                  <a:gd name="GluePoint28X" fmla="*/ 169.677551020408 w 580"/>
                  <a:gd name="GluePoint28Y" fmla="*/ 301.892744479495 h 447"/>
                  <a:gd name="GluePoint29X" fmla="*/ 178.8 w 580"/>
                  <a:gd name="GluePoint29Y" fmla="*/ 270.788643533123 h 447"/>
                  <a:gd name="GluePoint30X" fmla="*/ 144.134693877551 w 580"/>
                  <a:gd name="GluePoint30Y" fmla="*/ 292.744479495268 h 447"/>
                  <a:gd name="GluePoint31X" fmla="*/ 83.9265306122449 w 580"/>
                  <a:gd name="GluePoint31Y" fmla="*/ 298.233438485804 h 447"/>
                  <a:gd name="GluePoint32X" fmla="*/ 36.4897959183674 w 580"/>
                  <a:gd name="GluePoint32Y" fmla="*/ 245.173501577287 h 447"/>
                  <a:gd name="GluePoint33X" fmla="*/ 54.734693877551 w 580"/>
                  <a:gd name="GluePoint33Y" fmla="*/ 210.410094637224 h 447"/>
                  <a:gd name="GluePoint34X" fmla="*/ 116.767346938776 w 580"/>
                  <a:gd name="GluePoint34Y" fmla="*/ 217.728706624606 h 447"/>
                  <a:gd name="GluePoint35X" fmla="*/ 191.571428571429 w 580"/>
                  <a:gd name="GluePoint35Y" fmla="*/ 193.943217665615 h 447"/>
                  <a:gd name="GluePoint36X" fmla="*/ 193.395918367347 w 580"/>
                  <a:gd name="GluePoint36Y" fmla="*/ 192.11356466877 h 447"/>
                  <a:gd name="GluePoint37X" fmla="*/ 213.465306122449 w 580"/>
                  <a:gd name="GluePoint37Y" fmla="*/ 107.94952681388 h 44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2" name="iṧľíḑe"/>
              <p:cNvSpPr/>
              <p:nvPr/>
            </p:nvSpPr>
            <p:spPr>
              <a:xfrm>
                <a:off x="11305800" y="403920"/>
                <a:ext cx="156240" cy="25596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255960"/>
                  <a:gd name="textAreaBottom" fmla="*/ 256320 h 255960"/>
                  <a:gd name="GluePoint1X" fmla="*/ 113.319327731092 w 712"/>
                  <a:gd name="GluePoint1Y" fmla="*/ 186.694087403599 h 435"/>
                  <a:gd name="GluePoint2X" fmla="*/ 127.941176470588 w 712"/>
                  <a:gd name="GluePoint2Y" fmla="*/ 274.550128534704 h 435"/>
                  <a:gd name="GluePoint3X" fmla="*/ 146.218487394958 w 712"/>
                  <a:gd name="GluePoint3Y" fmla="*/ 349.59383033419 h 435"/>
                  <a:gd name="GluePoint4X" fmla="*/ 179.117647058824 w 712"/>
                  <a:gd name="GluePoint4Y" fmla="*/ 333.120822622108 h 435"/>
                  <a:gd name="GluePoint5X" fmla="*/ 179.117647058824 w 712"/>
                  <a:gd name="GluePoint5Y" fmla="*/ 362.40616966581 h 435"/>
                  <a:gd name="GluePoint6X" fmla="*/ 29.2436974789916 w 712"/>
                  <a:gd name="GluePoint6Y" fmla="*/ 433.789203084833 h 435"/>
                  <a:gd name="GluePoint7X" fmla="*/ 12.7941176470588 w 712"/>
                  <a:gd name="GluePoint7Y" fmla="*/ 485.038560411311 h 435"/>
                  <a:gd name="GluePoint8X" fmla="*/ 127.941176470588 w 712"/>
                  <a:gd name="GluePoint8Y" fmla="*/ 430.12853470437 h 435"/>
                  <a:gd name="GluePoint9X" fmla="*/ 334.474789915966 w 712"/>
                  <a:gd name="GluePoint9Y" fmla="*/ 329.460154241645 h 435"/>
                  <a:gd name="GluePoint10X" fmla="*/ 334.474789915966 w 712"/>
                  <a:gd name="GluePoint10Y" fmla="*/ 375.218508997429 h 435"/>
                  <a:gd name="GluePoint11X" fmla="*/ 363.718487394958 w 712"/>
                  <a:gd name="GluePoint11Y" fmla="*/ 382.539845758355 h 435"/>
                  <a:gd name="GluePoint12X" fmla="*/ 387.478991596639 w 712"/>
                  <a:gd name="GluePoint12Y" fmla="*/ 300.174807197943 h 435"/>
                  <a:gd name="GluePoint13X" fmla="*/ 297.920168067227 w 712"/>
                  <a:gd name="GluePoint13Y" fmla="*/ 294.683804627249 h 435"/>
                  <a:gd name="GluePoint14X" fmla="*/ 343.613445378151 w 712"/>
                  <a:gd name="GluePoint14Y" fmla="*/ 201.33676092545 h 435"/>
                  <a:gd name="GluePoint15X" fmla="*/ 334.474789915966 w 712"/>
                  <a:gd name="GluePoint15Y" fmla="*/ 140.935732647815 h 435"/>
                  <a:gd name="GluePoint16X" fmla="*/ 327.163865546218 w 712"/>
                  <a:gd name="GluePoint16Y" fmla="*/ 78.7043701799486 h 435"/>
                  <a:gd name="GluePoint17X" fmla="*/ 345.441176470588 w 712"/>
                  <a:gd name="GluePoint17Y" fmla="*/ 40.26735218509 h 435"/>
                  <a:gd name="GluePoint18X" fmla="*/ 297.920168067227 w 712"/>
                  <a:gd name="GluePoint18Y" fmla="*/ 9.15167095115681 h 435"/>
                  <a:gd name="GluePoint19X" fmla="*/ 297.920168067227 w 712"/>
                  <a:gd name="GluePoint19Y" fmla="*/ 76.8740359897172 h 435"/>
                  <a:gd name="GluePoint20X" fmla="*/ 290.609243697479 w 712"/>
                  <a:gd name="GluePoint20Y" fmla="*/ 118.971722365039 h 435"/>
                  <a:gd name="GluePoint21X" fmla="*/ 265.021008403361 w 712"/>
                  <a:gd name="GluePoint21Y" fmla="*/ 175.712082262211 h 435"/>
                  <a:gd name="GluePoint22X" fmla="*/ 254.05462184874 w 712"/>
                  <a:gd name="GluePoint22Y" fmla="*/ 265.398457583548 h 435"/>
                  <a:gd name="GluePoint23X" fmla="*/ 268.676470588235 w 712"/>
                  <a:gd name="GluePoint23Y" fmla="*/ 314.817480719794 h 435"/>
                  <a:gd name="GluePoint24X" fmla="*/ 219.327731092437 w 712"/>
                  <a:gd name="GluePoint24Y" fmla="*/ 314.817480719794 h 435"/>
                  <a:gd name="GluePoint25X" fmla="*/ 228.466386554622 w 712"/>
                  <a:gd name="GluePoint25Y" fmla="*/ 232.452442159383 h 435"/>
                  <a:gd name="GluePoint26X" fmla="*/ 201.050420168067 w 712"/>
                  <a:gd name="GluePoint26Y" fmla="*/ 214.149100257069 h 435"/>
                  <a:gd name="GluePoint27X" fmla="*/ 210.189075630252 w 712"/>
                  <a:gd name="GluePoint27Y" fmla="*/ 71.3830334190231 h 435"/>
                  <a:gd name="GluePoint28X" fmla="*/ 190.084033613445 w 712"/>
                  <a:gd name="GluePoint28Y" fmla="*/ 133.614395886889 h 435"/>
                  <a:gd name="GluePoint29X" fmla="*/ 184.600840336134 w 712"/>
                  <a:gd name="GluePoint29Y" fmla="*/ 245.264781491003 h 435"/>
                  <a:gd name="GluePoint30X" fmla="*/ 157.18487394958 w 712"/>
                  <a:gd name="GluePoint30Y" fmla="*/ 175.712082262211 h 435"/>
                  <a:gd name="GluePoint31X" fmla="*/ 98.6974789915966 w 712"/>
                  <a:gd name="GluePoint31Y" fmla="*/ 161.06940874036 h 435"/>
                  <a:gd name="GluePoint32X" fmla="*/ 169.978991596639 w 712"/>
                  <a:gd name="GluePoint32Y" fmla="*/ 446.601542416452 h 435"/>
                  <a:gd name="GluePoint33X" fmla="*/ 275.987394957983 w 712"/>
                  <a:gd name="GluePoint33Y" fmla="*/ 395.352185089974 h 435"/>
                  <a:gd name="GluePoint34X" fmla="*/ 266.848739495798 w 712"/>
                  <a:gd name="GluePoint34Y" fmla="*/ 479.547557840617 h 435"/>
                  <a:gd name="GluePoint35X" fmla="*/ 354.579831932773 w 712"/>
                  <a:gd name="GluePoint35Y" fmla="*/ 485.038560411311 h 435"/>
                  <a:gd name="GluePoint36X" fmla="*/ 307.058823529412 w 712"/>
                  <a:gd name="GluePoint36Y" fmla="*/ 543.609254498715 h 435"/>
                  <a:gd name="GluePoint37X" fmla="*/ 288.781512605042 w 712"/>
                  <a:gd name="GluePoint37Y" fmla="*/ 638.786632390746 h 435"/>
                  <a:gd name="GluePoint38X" fmla="*/ 186.428571428571 w 712"/>
                  <a:gd name="GluePoint38Y" fmla="*/ 680.884318766067 h 435"/>
                  <a:gd name="GluePoint39X" fmla="*/ 204.705882352941 w 712"/>
                  <a:gd name="GluePoint39Y" fmla="*/ 649.768637532134 h 435"/>
                  <a:gd name="GluePoint40X" fmla="*/ 275.987394957983 w 712"/>
                  <a:gd name="GluePoint40Y" fmla="*/ 583.876606683805 h 435"/>
                  <a:gd name="GluePoint41X" fmla="*/ 208.361344537815 w 712"/>
                  <a:gd name="GluePoint41Y" fmla="*/ 571.064267352185 h 435"/>
                  <a:gd name="GluePoint42X" fmla="*/ 113.319327731092 w 712"/>
                  <a:gd name="GluePoint42Y" fmla="*/ 565.573264781491 h 435"/>
                  <a:gd name="GluePoint43X" fmla="*/ 243.088235294118 w 712"/>
                  <a:gd name="GluePoint43Y" fmla="*/ 512.493573264782 h 435"/>
                  <a:gd name="GluePoint44X" fmla="*/ 193.739495798319 w 712"/>
                  <a:gd name="GluePoint44Y" fmla="*/ 474.056555269923 h 43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rgbClr val="0a0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483" name="图片 27" descr=""/>
          <p:cNvPicPr/>
          <p:nvPr/>
        </p:nvPicPr>
        <p:blipFill>
          <a:blip r:embed="rId2"/>
          <a:srcRect l="55236" t="0" r="0" b="55104"/>
          <a:stretch/>
        </p:blipFill>
        <p:spPr>
          <a:xfrm>
            <a:off x="0" y="-111240"/>
            <a:ext cx="1520280" cy="114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4" name="图片 2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531320"/>
            <a:ext cx="12191760" cy="232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5" name="矩形 1"/>
          <p:cNvSpPr/>
          <p:nvPr/>
        </p:nvSpPr>
        <p:spPr>
          <a:xfrm>
            <a:off x="0" y="1028880"/>
            <a:ext cx="12191760" cy="582912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0000"/>
                </a:srgbClr>
              </a:gs>
              <a:gs pos="100000">
                <a:srgbClr val="ffffff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0" y="1130400"/>
            <a:ext cx="12191760" cy="24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svg"/><Relationship Id="rId11" Type="http://schemas.openxmlformats.org/officeDocument/2006/relationships/image" Target="../media/image30.png"/><Relationship Id="rId12" Type="http://schemas.openxmlformats.org/officeDocument/2006/relationships/image" Target="../media/image31.svg"/><Relationship Id="rId1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file:///Users/zhengshibo/Desktop/dachuan/&#35745;&#31639;&#26426;&#35774;&#35745;&#22823;&#36187;/&#20316;&#21697;&#28436;&#31034;&#35270;&#39057;/&#28436;&#31034;&#35270;&#39057;.mp4" TargetMode="External"/><Relationship Id="rId2" Type="http://schemas.microsoft.com/office/2007/relationships/media" Target="file:///Users/zhengshibo/Desktop/dachuan/&#35745;&#31639;&#26426;&#35774;&#35745;&#22823;&#36187;/&#20316;&#21697;&#28436;&#31034;&#35270;&#39057;/&#28436;&#31034;&#35270;&#39057;.mp4" TargetMode="External"/><Relationship Id="rId3" Type="http://schemas.openxmlformats.org/officeDocument/2006/relationships/image" Target="../media/image33.tif"/><Relationship Id="rId4" Type="http://schemas.openxmlformats.org/officeDocument/2006/relationships/hyperlink" Target="https://pan.baidu.com/s/1PiDZpaqwaNSoEVFUj2R5rQ?pwd=2025" TargetMode="External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svg"/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svg"/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svg"/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图片占位符 18" descr=""/>
          <p:cNvPicPr/>
          <p:nvPr/>
        </p:nvPicPr>
        <p:blipFill>
          <a:blip r:embed="rId1"/>
          <a:srcRect l="0" t="68" r="0" b="68"/>
          <a:stretch/>
        </p:blipFill>
        <p:spPr>
          <a:xfrm>
            <a:off x="5764320" y="2590200"/>
            <a:ext cx="6423480" cy="423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图片占位符 16" descr=""/>
          <p:cNvPicPr/>
          <p:nvPr/>
        </p:nvPicPr>
        <p:blipFill>
          <a:blip r:embed="rId2"/>
          <a:srcRect l="0" t="33" r="0" b="33"/>
          <a:stretch/>
        </p:blipFill>
        <p:spPr>
          <a:xfrm>
            <a:off x="0" y="2495160"/>
            <a:ext cx="5760000" cy="4327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0" name="矩形 19"/>
          <p:cNvSpPr/>
          <p:nvPr/>
        </p:nvSpPr>
        <p:spPr>
          <a:xfrm>
            <a:off x="0" y="7920"/>
            <a:ext cx="12187800" cy="6853680"/>
          </a:xfrm>
          <a:prstGeom prst="rect">
            <a:avLst/>
          </a:prstGeom>
          <a:gradFill rotWithShape="0">
            <a:gsLst>
              <a:gs pos="0">
                <a:srgbClr val="ffffff">
                  <a:alpha val="75000"/>
                </a:srgbClr>
              </a:gs>
              <a:gs pos="31000">
                <a:srgbClr val="ffffff">
                  <a:alpha val="85000"/>
                </a:srgbClr>
              </a:gs>
              <a:gs pos="45000">
                <a:srgbClr val="ffffff"/>
              </a:gs>
              <a:gs pos="65601">
                <a:srgbClr val="ffffff"/>
              </a:gs>
              <a:gs pos="100000">
                <a:srgbClr val="ffffff">
                  <a:alpha val="84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491" name="图片占位符 14"/>
          <p:cNvSpPr/>
          <p:nvPr/>
        </p:nvSpPr>
        <p:spPr>
          <a:xfrm>
            <a:off x="0" y="0"/>
            <a:ext cx="12187800" cy="40604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4060440"/>
              <a:gd name="textAreaBottom" fmla="*/ 4064760 h 4060440"/>
              <a:gd name="GluePoint1X" fmla="*/ 0 w 11291"/>
              <a:gd name="GluePoint1Y" fmla="*/ 0 h 33867"/>
              <a:gd name="GluePoint2X" fmla="*/ 5976095702.06076 w 11291"/>
              <a:gd name="GluePoint2Y" fmla="*/ 0 h 33867"/>
              <a:gd name="GluePoint3X" fmla="*/ 5976095702.06076 w 11291"/>
              <a:gd name="GluePoint3Y" fmla="*/ 0 h 33867"/>
              <a:gd name="GluePoint4X" fmla="*/ 2986336584.80276 w 11291"/>
              <a:gd name="GluePoint4Y" fmla="*/ 0 h 33867"/>
              <a:gd name="GluePoint5X" fmla="*/ 3798309.76742538 w 11291"/>
              <a:gd name="GluePoint5Y" fmla="*/ 0 h 33867"/>
              <a:gd name="GluePoint6X" fmla="*/ 0 w 11291"/>
              <a:gd name="GluePoint6Y" fmla="*/ 0 h 33867"/>
              <a:gd name="GluePoint7X" fmla="*/ 0 w 11291"/>
              <a:gd name="GluePoint7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492" name="任意多边形: 形状 20"/>
          <p:cNvSpPr/>
          <p:nvPr/>
        </p:nvSpPr>
        <p:spPr>
          <a:xfrm rot="10800000">
            <a:off x="4320" y="3960"/>
            <a:ext cx="12187800" cy="40586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4058640"/>
              <a:gd name="textAreaBottom" fmla="*/ 4062960 h 4058640"/>
              <a:gd name="GluePoint1X" fmla="*/ 6005106578.99132 w 11286"/>
              <a:gd name="GluePoint1Y" fmla="*/ 0 h 33867"/>
              <a:gd name="GluePoint2X" fmla="*/ 0 w 11286"/>
              <a:gd name="GluePoint2Y" fmla="*/ 0 h 33867"/>
              <a:gd name="GluePoint3X" fmla="*/ 0 w 11286"/>
              <a:gd name="GluePoint3Y" fmla="*/ 0 h 33867"/>
              <a:gd name="GluePoint4X" fmla="*/ 3897399.76608187 w 11286"/>
              <a:gd name="GluePoint4Y" fmla="*/ 0 h 33867"/>
              <a:gd name="GluePoint5X" fmla="*/ 3007149265.49424 w 11286"/>
              <a:gd name="GluePoint5Y" fmla="*/ 0 h 33867"/>
              <a:gd name="GluePoint6X" fmla="*/ 6001130343.88233 w 11286"/>
              <a:gd name="GluePoint6Y" fmla="*/ 0 h 33867"/>
              <a:gd name="GluePoint7X" fmla="*/ 6005106578.99132 w 11286"/>
              <a:gd name="GluePoint7Y" fmla="*/ 0 h 33867"/>
              <a:gd name="GluePoint8X" fmla="*/ 6005106578.99132 w 11286"/>
              <a:gd name="GluePoint8Y" fmla="*/ 0 h 33867"/>
              <a:gd name="GluePoint9X" fmla="*/ 6005284438.48449 w 11286"/>
              <a:gd name="GluePoint9Y" fmla="*/ 0 h 33867"/>
              <a:gd name="GluePoint10X" fmla="*/ 6005106578.99132 w 11286"/>
              <a:gd name="GluePoint10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grpSp>
        <p:nvGrpSpPr>
          <p:cNvPr id="493" name="组合 21"/>
          <p:cNvGrpSpPr/>
          <p:nvPr/>
        </p:nvGrpSpPr>
        <p:grpSpPr>
          <a:xfrm>
            <a:off x="4764960" y="1698480"/>
            <a:ext cx="2657880" cy="811080"/>
            <a:chOff x="4764960" y="1698480"/>
            <a:chExt cx="2657880" cy="811080"/>
          </a:xfrm>
        </p:grpSpPr>
        <p:grpSp>
          <p:nvGrpSpPr>
            <p:cNvPr id="494" name="íślïdé"/>
            <p:cNvGrpSpPr/>
            <p:nvPr/>
          </p:nvGrpSpPr>
          <p:grpSpPr>
            <a:xfrm>
              <a:off x="4764960" y="1698480"/>
              <a:ext cx="810000" cy="811080"/>
              <a:chOff x="4764960" y="1698480"/>
              <a:chExt cx="810000" cy="811080"/>
            </a:xfrm>
          </p:grpSpPr>
          <p:sp>
            <p:nvSpPr>
              <p:cNvPr id="495" name="ïṡḻïḍê"/>
              <p:cNvSpPr/>
              <p:nvPr/>
            </p:nvSpPr>
            <p:spPr>
              <a:xfrm>
                <a:off x="5124600" y="2047320"/>
                <a:ext cx="93240" cy="228240"/>
              </a:xfrm>
              <a:custGeom>
                <a:avLst/>
                <a:gdLst>
                  <a:gd name="textAreaLeft" fmla="*/ 0 w 93240"/>
                  <a:gd name="textAreaRight" fmla="*/ 97560 w 93240"/>
                  <a:gd name="textAreaTop" fmla="*/ 0 h 228240"/>
                  <a:gd name="textAreaBottom" fmla="*/ 232560 h 228240"/>
                  <a:gd name="GluePoint1X" fmla="*/ 0 w 646"/>
                  <a:gd name="GluePoint1Y" fmla="*/ 6861863.89298893 h 271"/>
                  <a:gd name="GluePoint2X" fmla="*/ 0 w 646"/>
                  <a:gd name="GluePoint2Y" fmla="*/ 6861863.89298893 h 271"/>
                  <a:gd name="GluePoint3X" fmla="*/ 0 w 646"/>
                  <a:gd name="GluePoint3Y" fmla="*/ 774702.343173432 h 271"/>
                  <a:gd name="GluePoint4X" fmla="*/ 0 w 646"/>
                  <a:gd name="GluePoint4Y" fmla="*/ 0 h 271"/>
                  <a:gd name="GluePoint5X" fmla="*/ 0 w 646"/>
                  <a:gd name="GluePoint5Y" fmla="*/ 774702.343173432 h 271"/>
                  <a:gd name="GluePoint6X" fmla="*/ 0 w 646"/>
                  <a:gd name="GluePoint6Y" fmla="*/ 6223695.92250923 h 271"/>
                  <a:gd name="GluePoint7X" fmla="*/ 0 w 646"/>
                  <a:gd name="GluePoint7Y" fmla="*/ 8227362.26937269 h 271"/>
                  <a:gd name="GluePoint8X" fmla="*/ 0 w 646"/>
                  <a:gd name="GluePoint8Y" fmla="*/ 6223695.92250923 h 271"/>
                  <a:gd name="GluePoint9X" fmla="*/ 0 w 646"/>
                  <a:gd name="GluePoint9Y" fmla="*/ 774702.343173432 h 271"/>
                  <a:gd name="GluePoint10X" fmla="*/ 0 w 646"/>
                  <a:gd name="GluePoint10Y" fmla="*/ 0 h 271"/>
                  <a:gd name="GluePoint11X" fmla="*/ 0 w 646"/>
                  <a:gd name="GluePoint11Y" fmla="*/ 774702.343173432 h 271"/>
                  <a:gd name="GluePoint12X" fmla="*/ 0 w 646"/>
                  <a:gd name="GluePoint12Y" fmla="*/ 6861863.89298893 h 27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6" name="ï$lîḍè"/>
              <p:cNvSpPr/>
              <p:nvPr/>
            </p:nvSpPr>
            <p:spPr>
              <a:xfrm>
                <a:off x="4848480" y="1887120"/>
                <a:ext cx="74160" cy="100440"/>
              </a:xfrm>
              <a:custGeom>
                <a:avLst/>
                <a:gdLst>
                  <a:gd name="textAreaLeft" fmla="*/ 0 w 74160"/>
                  <a:gd name="textAreaRight" fmla="*/ 78480 w 74160"/>
                  <a:gd name="textAreaTop" fmla="*/ 0 h 100440"/>
                  <a:gd name="textAreaBottom" fmla="*/ 104760 h 100440"/>
                  <a:gd name="GluePoint1X" fmla="*/ 0 w 291"/>
                  <a:gd name="GluePoint1Y" fmla="*/ 4219.26605504587 h 218"/>
                  <a:gd name="GluePoint2X" fmla="*/ 0 w 291"/>
                  <a:gd name="GluePoint2Y" fmla="*/ 4219.26605504587 h 218"/>
                  <a:gd name="GluePoint3X" fmla="*/ 0 w 291"/>
                  <a:gd name="GluePoint3Y" fmla="*/ 4487.70642201835 h 218"/>
                  <a:gd name="GluePoint4X" fmla="*/ 0 w 291"/>
                  <a:gd name="GluePoint4Y" fmla="*/ 5073.39449541284 h 218"/>
                  <a:gd name="GluePoint5X" fmla="*/ 2.1340206185567 w 291"/>
                  <a:gd name="GluePoint5Y" fmla="*/ 5457.43119266055 h 218"/>
                  <a:gd name="GluePoint6X" fmla="*/ 2.1340206185567 w 291"/>
                  <a:gd name="GluePoint6Y" fmla="*/ 4979.63302752294 h 218"/>
                  <a:gd name="GluePoint7X" fmla="*/ 1.42268041237113 w 291"/>
                  <a:gd name="GluePoint7Y" fmla="*/ 4607.15596330275 h 218"/>
                  <a:gd name="GluePoint8X" fmla="*/ 0.711340206185567 w 291"/>
                  <a:gd name="GluePoint8Y" fmla="*/ 3267.52293577982 h 218"/>
                  <a:gd name="GluePoint9X" fmla="*/ 1.42268041237113 w 291"/>
                  <a:gd name="GluePoint9Y" fmla="*/ 1990.82568807339 h 218"/>
                  <a:gd name="GluePoint10X" fmla="*/ 1.42268041237113 w 291"/>
                  <a:gd name="GluePoint10Y" fmla="*/ 2083.30275229358 h 218"/>
                  <a:gd name="GluePoint11X" fmla="*/ 2.1340206185567 w 291"/>
                  <a:gd name="GluePoint11Y" fmla="*/ 2848.80733944954 h 218"/>
                  <a:gd name="GluePoint12X" fmla="*/ 2.1340206185567 w 291"/>
                  <a:gd name="GluePoint12Y" fmla="*/ 2945.1376146789 h 218"/>
                  <a:gd name="GluePoint13X" fmla="*/ 1.42268041237113 w 291"/>
                  <a:gd name="GluePoint13Y" fmla="*/ 2945.1376146789 h 218"/>
                  <a:gd name="GluePoint14X" fmla="*/ 1.42268041237113 w 291"/>
                  <a:gd name="GluePoint14Y" fmla="*/ 3330.45871559633 h 218"/>
                  <a:gd name="GluePoint15X" fmla="*/ 1.42268041237113 w 291"/>
                  <a:gd name="GluePoint15Y" fmla="*/ 3422.93577981651 h 218"/>
                  <a:gd name="GluePoint16X" fmla="*/ 2.1340206185567 w 291"/>
                  <a:gd name="GluePoint16Y" fmla="*/ 3422.93577981651 h 218"/>
                  <a:gd name="GluePoint17X" fmla="*/ 2.1340206185567 w 291"/>
                  <a:gd name="GluePoint17Y" fmla="*/ 3911.00917431193 h 218"/>
                  <a:gd name="GluePoint18X" fmla="*/ 2.1340206185567 w 291"/>
                  <a:gd name="GluePoint18Y" fmla="*/ 4219.26605504587 h 218"/>
                  <a:gd name="GluePoint19X" fmla="*/ 2.84536082474227 w 291"/>
                  <a:gd name="GluePoint19Y" fmla="*/ 4219.26605504587 h 218"/>
                  <a:gd name="GluePoint20X" fmla="*/ 2.84536082474227 w 291"/>
                  <a:gd name="GluePoint20Y" fmla="*/ 3592.47706422018 h 218"/>
                  <a:gd name="GluePoint21X" fmla="*/ 3.55670103092784 w 291"/>
                  <a:gd name="GluePoint21Y" fmla="*/ 2993.94495412844 h 218"/>
                  <a:gd name="GluePoint22X" fmla="*/ 3.55670103092784 w 291"/>
                  <a:gd name="GluePoint22Y" fmla="*/ 2893.76146788991 h 218"/>
                  <a:gd name="GluePoint23X" fmla="*/ 4.97938144329897 w 291"/>
                  <a:gd name="GluePoint23Y" fmla="*/ 2192.47706422018 h 218"/>
                  <a:gd name="GluePoint24X" fmla="*/ 4.97938144329897 w 291"/>
                  <a:gd name="GluePoint24Y" fmla="*/ 877.247706422018 h 218"/>
                  <a:gd name="GluePoint25X" fmla="*/ 4.97938144329897 w 291"/>
                  <a:gd name="GluePoint25Y" fmla="*/ 339.082568807339 h 218"/>
                  <a:gd name="GluePoint26X" fmla="*/ 2.1340206185567 w 291"/>
                  <a:gd name="GluePoint26Y" fmla="*/ 396.880733944954 h 218"/>
                  <a:gd name="GluePoint27X" fmla="*/ 0 w 291"/>
                  <a:gd name="GluePoint27Y" fmla="*/ 2083.30275229358 h 218"/>
                  <a:gd name="GluePoint28X" fmla="*/ 0 w 291"/>
                  <a:gd name="GluePoint28Y" fmla="*/ 3641.28440366972 h 218"/>
                  <a:gd name="GluePoint29X" fmla="*/ 0 w 291"/>
                  <a:gd name="GluePoint29Y" fmla="*/ 4219.26605504587 h 218"/>
                  <a:gd name="GluePoint30X" fmla="*/ 0 w 291"/>
                  <a:gd name="GluePoint30Y" fmla="*/ 4219.26605504587 h 218"/>
                  <a:gd name="GluePoint31X" fmla="*/ 2.84536082474227 w 291"/>
                  <a:gd name="GluePoint31Y" fmla="*/ 2848.80733944954 h 218"/>
                  <a:gd name="GluePoint32X" fmla="*/ 2.1340206185567 w 291"/>
                  <a:gd name="GluePoint32Y" fmla="*/ 2945.1376146789 h 218"/>
                  <a:gd name="GluePoint33X" fmla="*/ 2.1340206185567 w 291"/>
                  <a:gd name="GluePoint33Y" fmla="*/ 2060.18348623853 h 218"/>
                  <a:gd name="GluePoint34X" fmla="*/ 2.1340206185567 w 291"/>
                  <a:gd name="GluePoint34Y" fmla="*/ 1831.55963302752 h 218"/>
                  <a:gd name="GluePoint35X" fmla="*/ 1.42268041237113 w 291"/>
                  <a:gd name="GluePoint35Y" fmla="*/ 1831.55963302752 h 218"/>
                  <a:gd name="GluePoint36X" fmla="*/ 2.1340206185567 w 291"/>
                  <a:gd name="GluePoint36Y" fmla="*/ 1189.35779816514 h 218"/>
                  <a:gd name="GluePoint37X" fmla="*/ 3.55670103092784 w 291"/>
                  <a:gd name="GluePoint37Y" fmla="*/ 540.733944954128 h 218"/>
                  <a:gd name="GluePoint38X" fmla="*/ 3.55670103092784 w 291"/>
                  <a:gd name="GluePoint38Y" fmla="*/ 1451.37614678899 h 218"/>
                  <a:gd name="GluePoint39X" fmla="*/ 3.55670103092784 w 291"/>
                  <a:gd name="GluePoint39Y" fmla="*/ 2358.16513761468 h 218"/>
                  <a:gd name="GluePoint40X" fmla="*/ 2.84536082474227 w 291"/>
                  <a:gd name="GluePoint40Y" fmla="*/ 2527.70642201835 h 218"/>
                  <a:gd name="GluePoint41X" fmla="*/ 2.84536082474227 w 291"/>
                  <a:gd name="GluePoint41Y" fmla="*/ 2848.80733944954 h 21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7" name="îSļiḋé"/>
              <p:cNvSpPr/>
              <p:nvPr/>
            </p:nvSpPr>
            <p:spPr>
              <a:xfrm>
                <a:off x="5010840" y="1788120"/>
                <a:ext cx="25560" cy="64440"/>
              </a:xfrm>
              <a:custGeom>
                <a:avLst/>
                <a:gdLst>
                  <a:gd name="textAreaLeft" fmla="*/ 0 w 25560"/>
                  <a:gd name="textAreaRight" fmla="*/ 29880 w 25560"/>
                  <a:gd name="textAreaTop" fmla="*/ 0 h 64440"/>
                  <a:gd name="textAreaBottom" fmla="*/ 68760 h 64440"/>
                  <a:gd name="GluePoint1X" fmla="*/ 0 w 191"/>
                  <a:gd name="GluePoint1Y" fmla="*/ 31823.1325301205 h 83"/>
                  <a:gd name="GluePoint2X" fmla="*/ 0 w 191"/>
                  <a:gd name="GluePoint2Y" fmla="*/ 186701.204819277 h 83"/>
                  <a:gd name="GluePoint3X" fmla="*/ 0 w 191"/>
                  <a:gd name="GluePoint3Y" fmla="*/ 407463.614457831 h 83"/>
                  <a:gd name="GluePoint4X" fmla="*/ 0 w 191"/>
                  <a:gd name="GluePoint4Y" fmla="*/ 939725.78313253 h 83"/>
                  <a:gd name="GluePoint5X" fmla="*/ 0 w 191"/>
                  <a:gd name="GluePoint5Y" fmla="*/ 1128580.48192771 h 83"/>
                  <a:gd name="GluePoint6X" fmla="*/ 0 w 191"/>
                  <a:gd name="GluePoint6Y" fmla="*/ 1264280.96385542 h 83"/>
                  <a:gd name="GluePoint7X" fmla="*/ 0 w 191"/>
                  <a:gd name="GluePoint7Y" fmla="*/ 1087586.02409639 h 83"/>
                  <a:gd name="GluePoint8X" fmla="*/ 0 w 191"/>
                  <a:gd name="GluePoint8Y" fmla="*/ 563918.313253012 h 83"/>
                  <a:gd name="GluePoint9X" fmla="*/ 0 w 191"/>
                  <a:gd name="GluePoint9Y" fmla="*/ 280947.469879518 h 83"/>
                  <a:gd name="GluePoint10X" fmla="*/ 0 w 191"/>
                  <a:gd name="GluePoint10Y" fmla="*/ 104246.024096386 h 83"/>
                  <a:gd name="GluePoint11X" fmla="*/ 0 w 191"/>
                  <a:gd name="GluePoint11Y" fmla="*/ 31823.1325301205 h 8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8" name="îŝļîḍé"/>
              <p:cNvSpPr/>
              <p:nvPr/>
            </p:nvSpPr>
            <p:spPr>
              <a:xfrm>
                <a:off x="5031720" y="1784160"/>
                <a:ext cx="16920" cy="34920"/>
              </a:xfrm>
              <a:custGeom>
                <a:avLst/>
                <a:gdLst>
                  <a:gd name="textAreaLeft" fmla="*/ 0 w 16920"/>
                  <a:gd name="textAreaRight" fmla="*/ 21240 w 16920"/>
                  <a:gd name="textAreaTop" fmla="*/ 0 h 34920"/>
                  <a:gd name="textAreaBottom" fmla="*/ 39240 h 34920"/>
                  <a:gd name="GluePoint1X" fmla="*/ 0 w 109"/>
                  <a:gd name="GluePoint1Y" fmla="*/ 559.762711864407 h 59"/>
                  <a:gd name="GluePoint2X" fmla="*/ 0 w 109"/>
                  <a:gd name="GluePoint2Y" fmla="*/ 5526.20338983051 h 59"/>
                  <a:gd name="GluePoint3X" fmla="*/ 0 w 109"/>
                  <a:gd name="GluePoint3Y" fmla="*/ 16017.186440678 h 59"/>
                  <a:gd name="GluePoint4X" fmla="*/ 0 w 109"/>
                  <a:gd name="GluePoint4Y" fmla="*/ 23981.7627118644 h 59"/>
                  <a:gd name="GluePoint5X" fmla="*/ 0 w 109"/>
                  <a:gd name="GluePoint5Y" fmla="*/ 48211.0169491525 h 59"/>
                  <a:gd name="GluePoint6X" fmla="*/ 0 w 109"/>
                  <a:gd name="GluePoint6Y" fmla="*/ 40226.5084745763 h 59"/>
                  <a:gd name="GluePoint7X" fmla="*/ 0 w 109"/>
                  <a:gd name="GluePoint7Y" fmla="*/ 26287.2542372881 h 59"/>
                  <a:gd name="GluePoint8X" fmla="*/ 0 w 109"/>
                  <a:gd name="GluePoint8Y" fmla="*/ 17480.5423728814 h 59"/>
                  <a:gd name="GluePoint9X" fmla="*/ 0 w 109"/>
                  <a:gd name="GluePoint9Y" fmla="*/ 3338.64406779661 h 59"/>
                  <a:gd name="GluePoint10X" fmla="*/ 0 w 109"/>
                  <a:gd name="GluePoint10Y" fmla="*/ 559.762711864407 h 5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5760" bIns="-5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9" name="ïṩḻiďé"/>
              <p:cNvSpPr/>
              <p:nvPr/>
            </p:nvSpPr>
            <p:spPr>
              <a:xfrm>
                <a:off x="5042880" y="1749960"/>
                <a:ext cx="43200" cy="87120"/>
              </a:xfrm>
              <a:custGeom>
                <a:avLst/>
                <a:gdLst>
                  <a:gd name="textAreaLeft" fmla="*/ 0 w 43200"/>
                  <a:gd name="textAreaRight" fmla="*/ 47520 w 43200"/>
                  <a:gd name="textAreaTop" fmla="*/ 0 h 87120"/>
                  <a:gd name="textAreaBottom" fmla="*/ 91440 h 87120"/>
                  <a:gd name="GluePoint1X" fmla="*/ 0 w 254"/>
                  <a:gd name="GluePoint1Y" fmla="*/ 0 h 132"/>
                  <a:gd name="GluePoint2X" fmla="*/ 0 w 254"/>
                  <a:gd name="GluePoint2Y" fmla="*/ 7764.95454545455 h 132"/>
                  <a:gd name="GluePoint3X" fmla="*/ 0 w 254"/>
                  <a:gd name="GluePoint3Y" fmla="*/ 27123.9545454545 h 132"/>
                  <a:gd name="GluePoint4X" fmla="*/ 0 w 254"/>
                  <a:gd name="GluePoint4Y" fmla="*/ 50798.0454545455 h 132"/>
                  <a:gd name="GluePoint5X" fmla="*/ 0 w 254"/>
                  <a:gd name="GluePoint5Y" fmla="*/ 128129.113636364 h 132"/>
                  <a:gd name="GluePoint6X" fmla="*/ 0 w 254"/>
                  <a:gd name="GluePoint6Y" fmla="*/ 191833.772727273 h 132"/>
                  <a:gd name="GluePoint7X" fmla="*/ 0 w 254"/>
                  <a:gd name="GluePoint7Y" fmla="*/ 254511.204545455 h 132"/>
                  <a:gd name="GluePoint8X" fmla="*/ 0 w 254"/>
                  <a:gd name="GluePoint8Y" fmla="*/ 232052.113636364 h 132"/>
                  <a:gd name="GluePoint9X" fmla="*/ 0 w 254"/>
                  <a:gd name="GluePoint9Y" fmla="*/ 208368.818181818 h 132"/>
                  <a:gd name="GluePoint10X" fmla="*/ 0 w 254"/>
                  <a:gd name="GluePoint10Y" fmla="*/ 90972.2045454545 h 132"/>
                  <a:gd name="GluePoint11X" fmla="*/ 0 w 254"/>
                  <a:gd name="GluePoint11Y" fmla="*/ 44827.9772727273 h 132"/>
                  <a:gd name="GluePoint12X" fmla="*/ 0 w 254"/>
                  <a:gd name="GluePoint12Y" fmla="*/ 12433.5 h 132"/>
                  <a:gd name="GluePoint13X" fmla="*/ 0 w 254"/>
                  <a:gd name="GluePoint13Y" fmla="*/ 0 h 13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0" name="ïṣ1ïḓè"/>
              <p:cNvSpPr/>
              <p:nvPr/>
            </p:nvSpPr>
            <p:spPr>
              <a:xfrm>
                <a:off x="5306400" y="1820520"/>
                <a:ext cx="16920" cy="29520"/>
              </a:xfrm>
              <a:custGeom>
                <a:avLst/>
                <a:gdLst>
                  <a:gd name="textAreaLeft" fmla="*/ 0 w 16920"/>
                  <a:gd name="textAreaRight" fmla="*/ 21240 w 16920"/>
                  <a:gd name="textAreaTop" fmla="*/ 0 h 29520"/>
                  <a:gd name="textAreaBottom" fmla="*/ 33840 h 29520"/>
                  <a:gd name="GluePoint1X" fmla="*/ 0 w 94"/>
                  <a:gd name="GluePoint1Y" fmla="*/ 2356.35593220339 h 59"/>
                  <a:gd name="GluePoint2X" fmla="*/ 0 w 94"/>
                  <a:gd name="GluePoint2Y" fmla="*/ 7251.94915254237 h 59"/>
                  <a:gd name="GluePoint3X" fmla="*/ 0 w 94"/>
                  <a:gd name="GluePoint3Y" fmla="*/ 4611.42372881356 h 59"/>
                  <a:gd name="GluePoint4X" fmla="*/ 0 w 94"/>
                  <a:gd name="GluePoint4Y" fmla="*/ 983.338983050847 h 59"/>
                  <a:gd name="GluePoint5X" fmla="*/ 0 w 94"/>
                  <a:gd name="GluePoint5Y" fmla="*/ 2356.35593220339 h 5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1" name="îsḻíḓê"/>
              <p:cNvSpPr/>
              <p:nvPr/>
            </p:nvSpPr>
            <p:spPr>
              <a:xfrm>
                <a:off x="5446440" y="1940400"/>
                <a:ext cx="79560" cy="54360"/>
              </a:xfrm>
              <a:custGeom>
                <a:avLst/>
                <a:gdLst>
                  <a:gd name="textAreaLeft" fmla="*/ 0 w 79560"/>
                  <a:gd name="textAreaRight" fmla="*/ 83880 w 79560"/>
                  <a:gd name="textAreaTop" fmla="*/ 0 h 54360"/>
                  <a:gd name="textAreaBottom" fmla="*/ 58680 h 54360"/>
                  <a:gd name="GluePoint1X" fmla="*/ 5306.20858895706 w 163"/>
                  <a:gd name="GluePoint1Y" fmla="*/ 0 h 233"/>
                  <a:gd name="GluePoint2X" fmla="*/ 4961.63190184049 w 163"/>
                  <a:gd name="GluePoint2Y" fmla="*/ 0 h 233"/>
                  <a:gd name="GluePoint3X" fmla="*/ 4667.44785276074 w 163"/>
                  <a:gd name="GluePoint3Y" fmla="*/ 0 h 233"/>
                  <a:gd name="GluePoint4X" fmla="*/ 3688.19631901841 w 163"/>
                  <a:gd name="GluePoint4Y" fmla="*/ 0 h 233"/>
                  <a:gd name="GluePoint5X" fmla="*/ 3042.62576687117 w 163"/>
                  <a:gd name="GluePoint5Y" fmla="*/ 0 h 233"/>
                  <a:gd name="GluePoint6X" fmla="*/ 2624.50306748466 w 163"/>
                  <a:gd name="GluePoint6Y" fmla="*/ 0 h 233"/>
                  <a:gd name="GluePoint7X" fmla="*/ 2817.9018404908 w 163"/>
                  <a:gd name="GluePoint7Y" fmla="*/ 0 h 233"/>
                  <a:gd name="GluePoint8X" fmla="*/ 3042.62576687117 w 163"/>
                  <a:gd name="GluePoint8Y" fmla="*/ 0 h 233"/>
                  <a:gd name="GluePoint9X" fmla="*/ 2951.37423312883 w 163"/>
                  <a:gd name="GluePoint9Y" fmla="*/ 0 h 233"/>
                  <a:gd name="GluePoint10X" fmla="*/ 2624.50306748466 w 163"/>
                  <a:gd name="GluePoint10Y" fmla="*/ 0 h 233"/>
                  <a:gd name="GluePoint11X" fmla="*/ 1201.25153374233 w 163"/>
                  <a:gd name="GluePoint11Y" fmla="*/ 0 h 233"/>
                  <a:gd name="GluePoint12X" fmla="*/ 789.938650306749 w 163"/>
                  <a:gd name="GluePoint12Y" fmla="*/ 0 h 233"/>
                  <a:gd name="GluePoint13X" fmla="*/ 467.153374233129 w 163"/>
                  <a:gd name="GluePoint13Y" fmla="*/ 0 h 233"/>
                  <a:gd name="GluePoint14X" fmla="*/ 0 w 163"/>
                  <a:gd name="GluePoint14Y" fmla="*/ 0 h 233"/>
                  <a:gd name="GluePoint15X" fmla="*/ 140.282208588957 w 163"/>
                  <a:gd name="GluePoint15Y" fmla="*/ 0 h 233"/>
                  <a:gd name="GluePoint16X" fmla="*/ 1337.44785276074 w 163"/>
                  <a:gd name="GluePoint16Y" fmla="*/ 0 h 233"/>
                  <a:gd name="GluePoint17X" fmla="*/ 2624.50306748466 w 163"/>
                  <a:gd name="GluePoint17Y" fmla="*/ 0 h 233"/>
                  <a:gd name="GluePoint18X" fmla="*/ 3877.50920245399 w 163"/>
                  <a:gd name="GluePoint18Y" fmla="*/ 0 h 233"/>
                  <a:gd name="GluePoint19X" fmla="*/ 3688.19631901841 w 163"/>
                  <a:gd name="GluePoint19Y" fmla="*/ 0.652360515021459 h 233"/>
                  <a:gd name="GluePoint20X" fmla="*/ 3161.11656441718 w 163"/>
                  <a:gd name="GluePoint20Y" fmla="*/ 0.652360515021459 h 233"/>
                  <a:gd name="GluePoint21X" fmla="*/ 2951.37423312883 w 163"/>
                  <a:gd name="GluePoint21Y" fmla="*/ 0.652360515021459 h 233"/>
                  <a:gd name="GluePoint22X" fmla="*/ 3272.79754601227 w 163"/>
                  <a:gd name="GluePoint22Y" fmla="*/ 0.652360515021459 h 233"/>
                  <a:gd name="GluePoint23X" fmla="*/ 3808.0490797546 w 163"/>
                  <a:gd name="GluePoint23Y" fmla="*/ 0.652360515021459 h 233"/>
                  <a:gd name="GluePoint24X" fmla="*/ 4517.63190184049 w 163"/>
                  <a:gd name="GluePoint24Y" fmla="*/ 0.652360515021459 h 233"/>
                  <a:gd name="GluePoint25X" fmla="*/ 3997.36196319018 w 163"/>
                  <a:gd name="GluePoint25Y" fmla="*/ 0 h 233"/>
                  <a:gd name="GluePoint26X" fmla="*/ 4238.42944785276 w 163"/>
                  <a:gd name="GluePoint26Y" fmla="*/ 0 h 233"/>
                  <a:gd name="GluePoint27X" fmla="*/ 5165.9263803681 w 163"/>
                  <a:gd name="GluePoint27Y" fmla="*/ 0 h 233"/>
                  <a:gd name="GluePoint28X" fmla="*/ 5844.18404907976 w 163"/>
                  <a:gd name="GluePoint28Y" fmla="*/ 0 h 233"/>
                  <a:gd name="GluePoint29X" fmla="*/ 6254.13496932515 w 163"/>
                  <a:gd name="GluePoint29Y" fmla="*/ 0 h 233"/>
                  <a:gd name="GluePoint30X" fmla="*/ 6768.95705521472 w 163"/>
                  <a:gd name="GluePoint30Y" fmla="*/ 0 h 233"/>
                  <a:gd name="GluePoint31X" fmla="*/ 7560.25766871166 w 163"/>
                  <a:gd name="GluePoint31Y" fmla="*/ 0 h 233"/>
                  <a:gd name="GluePoint32X" fmla="*/ 7656.95705521472 w 163"/>
                  <a:gd name="GluePoint32Y" fmla="*/ 0 h 233"/>
                  <a:gd name="GluePoint33X" fmla="*/ 8095.50920245399 w 163"/>
                  <a:gd name="GluePoint33Y" fmla="*/ 0 h 233"/>
                  <a:gd name="GluePoint34X" fmla="*/ 8382.88343558282 w 163"/>
                  <a:gd name="GluePoint34Y" fmla="*/ 0 h 233"/>
                  <a:gd name="GluePoint35X" fmla="*/ 8743.8036809816 w 163"/>
                  <a:gd name="GluePoint35Y" fmla="*/ 0 h 233"/>
                  <a:gd name="GluePoint36X" fmla="*/ 8622.58895705522 w 163"/>
                  <a:gd name="GluePoint36Y" fmla="*/ 0 h 233"/>
                  <a:gd name="GluePoint37X" fmla="*/ 7959.31288343558 w 163"/>
                  <a:gd name="GluePoint37Y" fmla="*/ 0 h 233"/>
                  <a:gd name="GluePoint38X" fmla="*/ 7560.25766871166 w 163"/>
                  <a:gd name="GluePoint38Y" fmla="*/ 0 h 233"/>
                  <a:gd name="GluePoint39X" fmla="*/ 7321.91411042945 w 163"/>
                  <a:gd name="GluePoint39Y" fmla="*/ 0 h 233"/>
                  <a:gd name="GluePoint40X" fmla="*/ 6921.49693251534 w 163"/>
                  <a:gd name="GluePoint40Y" fmla="*/ 0 h 233"/>
                  <a:gd name="GluePoint41X" fmla="*/ 6489.75460122699 w 163"/>
                  <a:gd name="GluePoint41Y" fmla="*/ 0 h 233"/>
                  <a:gd name="GluePoint42X" fmla="*/ 5959.9509202454 w 163"/>
                  <a:gd name="GluePoint42Y" fmla="*/ 0 h 233"/>
                  <a:gd name="GluePoint43X" fmla="*/ 5706.62576687117 w 163"/>
                  <a:gd name="GluePoint43Y" fmla="*/ 0 h 233"/>
                  <a:gd name="GluePoint44X" fmla="*/ 4427.74233128834 w 163"/>
                  <a:gd name="GluePoint44Y" fmla="*/ 0 h 233"/>
                  <a:gd name="GluePoint45X" fmla="*/ 4340.57668711656 w 163"/>
                  <a:gd name="GluePoint45Y" fmla="*/ 0 h 233"/>
                  <a:gd name="GluePoint46X" fmla="*/ 3808.0490797546 w 163"/>
                  <a:gd name="GluePoint46Y" fmla="*/ 0 h 233"/>
                  <a:gd name="GluePoint47X" fmla="*/ 3349.06748466258 w 163"/>
                  <a:gd name="GluePoint47Y" fmla="*/ 0 h 233"/>
                  <a:gd name="GluePoint48X" fmla="*/ 3587.41104294479 w 163"/>
                  <a:gd name="GluePoint48Y" fmla="*/ 0 h 233"/>
                  <a:gd name="GluePoint49X" fmla="*/ 4517.63190184049 w 163"/>
                  <a:gd name="GluePoint49Y" fmla="*/ 0 h 233"/>
                  <a:gd name="GluePoint50X" fmla="*/ 4881.27607361963 w 163"/>
                  <a:gd name="GluePoint50Y" fmla="*/ 0 h 233"/>
                  <a:gd name="GluePoint51X" fmla="*/ 4961.63190184049 w 163"/>
                  <a:gd name="GluePoint51Y" fmla="*/ 0 h 233"/>
                  <a:gd name="GluePoint52X" fmla="*/ 4961.63190184049 w 163"/>
                  <a:gd name="GluePoint52Y" fmla="*/ 0 h 233"/>
                  <a:gd name="GluePoint53X" fmla="*/ 6681.79141104295 w 163"/>
                  <a:gd name="GluePoint53Y" fmla="*/ 0 h 233"/>
                  <a:gd name="GluePoint54X" fmla="*/ 7214.31901840491 w 163"/>
                  <a:gd name="GluePoint54Y" fmla="*/ 0 h 233"/>
                  <a:gd name="GluePoint55X" fmla="*/ 6681.79141104295 w 163"/>
                  <a:gd name="GluePoint55Y" fmla="*/ 0 h 233"/>
                  <a:gd name="GluePoint56X" fmla="*/ 6126.11042944785 w 163"/>
                  <a:gd name="GluePoint56Y" fmla="*/ 0 h 233"/>
                  <a:gd name="GluePoint57X" fmla="*/ 5165.9263803681 w 163"/>
                  <a:gd name="GluePoint57Y" fmla="*/ 0 h 233"/>
                  <a:gd name="GluePoint58X" fmla="*/ 4427.74233128834 w 163"/>
                  <a:gd name="GluePoint58Y" fmla="*/ 0 h 233"/>
                  <a:gd name="GluePoint59X" fmla="*/ 4238.42944785276 w 163"/>
                  <a:gd name="GluePoint59Y" fmla="*/ 0 h 233"/>
                  <a:gd name="GluePoint60X" fmla="*/ 5404.26993865031 w 163"/>
                  <a:gd name="GluePoint60Y" fmla="*/ 0 h 233"/>
                  <a:gd name="GluePoint61X" fmla="*/ 5706.62576687117 w 163"/>
                  <a:gd name="GluePoint61Y" fmla="*/ 0 h 233"/>
                  <a:gd name="GluePoint62X" fmla="*/ 5306.20858895706 w 163"/>
                  <a:gd name="GluePoint62Y" fmla="*/ 0 h 2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2" name="ïşḷîďè"/>
              <p:cNvSpPr/>
              <p:nvPr/>
            </p:nvSpPr>
            <p:spPr>
              <a:xfrm>
                <a:off x="5423040" y="1959840"/>
                <a:ext cx="45000" cy="33840"/>
              </a:xfrm>
              <a:custGeom>
                <a:avLst/>
                <a:gdLst>
                  <a:gd name="textAreaLeft" fmla="*/ 0 w 45000"/>
                  <a:gd name="textAreaRight" fmla="*/ 49320 w 45000"/>
                  <a:gd name="textAreaTop" fmla="*/ 0 h 33840"/>
                  <a:gd name="textAreaBottom" fmla="*/ 38160 h 33840"/>
                  <a:gd name="GluePoint1X" fmla="*/ 1013.94339622642 w 106"/>
                  <a:gd name="GluePoint1Y" fmla="*/ 0 h 137"/>
                  <a:gd name="GluePoint2X" fmla="*/ 930.735849056604 w 106"/>
                  <a:gd name="GluePoint2Y" fmla="*/ 0 h 137"/>
                  <a:gd name="GluePoint3X" fmla="*/ 1046.03773584906 w 106"/>
                  <a:gd name="GluePoint3Y" fmla="*/ 0 h 137"/>
                  <a:gd name="GluePoint4X" fmla="*/ 838.018867924528 w 106"/>
                  <a:gd name="GluePoint4Y" fmla="*/ 0.693430656934307 h 137"/>
                  <a:gd name="GluePoint5X" fmla="*/ 609.792452830189 w 106"/>
                  <a:gd name="GluePoint5Y" fmla="*/ 0 h 137"/>
                  <a:gd name="GluePoint6X" fmla="*/ 433.867924528302 w 106"/>
                  <a:gd name="GluePoint6Y" fmla="*/ 0 h 137"/>
                  <a:gd name="GluePoint7X" fmla="*/ 353.037735849057 w 106"/>
                  <a:gd name="GluePoint7Y" fmla="*/ 0 h 137"/>
                  <a:gd name="GluePoint8X" fmla="*/ 549.169811320755 w 106"/>
                  <a:gd name="GluePoint8Y" fmla="*/ 0 h 137"/>
                  <a:gd name="GluePoint9X" fmla="*/ 690.622641509434 w 106"/>
                  <a:gd name="GluePoint9Y" fmla="*/ 0.693430656934307 h 137"/>
                  <a:gd name="GluePoint10X" fmla="*/ 580.075471698113 w 106"/>
                  <a:gd name="GluePoint10Y" fmla="*/ 1.38686131386861 h 137"/>
                  <a:gd name="GluePoint11X" fmla="*/ 260.320754716981 w 106"/>
                  <a:gd name="GluePoint11Y" fmla="*/ 1.38686131386861 h 137"/>
                  <a:gd name="GluePoint12X" fmla="*/ 212.77358490566 w 106"/>
                  <a:gd name="GluePoint12Y" fmla="*/ 0.693430656934307 h 137"/>
                  <a:gd name="GluePoint13X" fmla="*/ 146.207547169811 w 106"/>
                  <a:gd name="GluePoint13Y" fmla="*/ 0 h 137"/>
                  <a:gd name="GluePoint14X" fmla="*/ 67.7547169811321 w 106"/>
                  <a:gd name="GluePoint14Y" fmla="*/ 0.693430656934307 h 137"/>
                  <a:gd name="GluePoint15X" fmla="*/ 33.2830188679245 w 106"/>
                  <a:gd name="GluePoint15Y" fmla="*/ 1.38686131386861 h 137"/>
                  <a:gd name="GluePoint16X" fmla="*/ 386.320754716981 w 106"/>
                  <a:gd name="GluePoint16Y" fmla="*/ 1.38686131386861 h 137"/>
                  <a:gd name="GluePoint17X" fmla="*/ 645.452830188679 w 106"/>
                  <a:gd name="GluePoint17Y" fmla="*/ 1.38686131386861 h 137"/>
                  <a:gd name="GluePoint18X" fmla="*/ 784.528301886792 w 106"/>
                  <a:gd name="GluePoint18Y" fmla="*/ 1.38686131386861 h 137"/>
                  <a:gd name="GluePoint19X" fmla="*/ 899.830188679245 w 106"/>
                  <a:gd name="GluePoint19Y" fmla="*/ 1.38686131386861 h 137"/>
                  <a:gd name="GluePoint20X" fmla="*/ 1069.81132075472 w 106"/>
                  <a:gd name="GluePoint20Y" fmla="*/ 1.38686131386861 h 137"/>
                  <a:gd name="GluePoint21X" fmla="*/ 954.509433962264 w 106"/>
                  <a:gd name="GluePoint21Y" fmla="*/ 1.38686131386861 h 137"/>
                  <a:gd name="GluePoint22X" fmla="*/ 973.528301886792 w 106"/>
                  <a:gd name="GluePoint22Y" fmla="*/ 0.693430656934307 h 137"/>
                  <a:gd name="GluePoint23X" fmla="*/ 1188.67924528302 w 106"/>
                  <a:gd name="GluePoint23Y" fmla="*/ 0.693430656934307 h 137"/>
                  <a:gd name="GluePoint24X" fmla="*/ 1351.52830188679 w 106"/>
                  <a:gd name="GluePoint24Y" fmla="*/ 0.693430656934307 h 137"/>
                  <a:gd name="GluePoint25X" fmla="*/ 1147.07547169811 w 106"/>
                  <a:gd name="GluePoint25Y" fmla="*/ 0 h 137"/>
                  <a:gd name="GluePoint26X" fmla="*/ 1013.94339622642 w 106"/>
                  <a:gd name="GluePoint26Y" fmla="*/ 0 h 13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840" bIns="-684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3" name="îṡlïḋe"/>
              <p:cNvSpPr/>
              <p:nvPr/>
            </p:nvSpPr>
            <p:spPr>
              <a:xfrm>
                <a:off x="5265360" y="1768320"/>
                <a:ext cx="73080" cy="64080"/>
              </a:xfrm>
              <a:custGeom>
                <a:avLst/>
                <a:gdLst>
                  <a:gd name="textAreaLeft" fmla="*/ 0 w 73080"/>
                  <a:gd name="textAreaRight" fmla="*/ 77400 w 73080"/>
                  <a:gd name="textAreaTop" fmla="*/ 0 h 64080"/>
                  <a:gd name="textAreaBottom" fmla="*/ 68400 h 64080"/>
                  <a:gd name="GluePoint1X" fmla="*/ 418.736842105263 w 190"/>
                  <a:gd name="GluePoint1Y" fmla="*/ 4.9953488372093 h 215"/>
                  <a:gd name="GluePoint2X" fmla="*/ 363.978947368421 w 190"/>
                  <a:gd name="GluePoint2Y" fmla="*/ 9.99069767441861 h 215"/>
                  <a:gd name="GluePoint3X" fmla="*/ 355.389473684211 w 190"/>
                  <a:gd name="GluePoint3Y" fmla="*/ 9.99069767441861 h 215"/>
                  <a:gd name="GluePoint4X" fmla="*/ 270.568421052632 w 190"/>
                  <a:gd name="GluePoint4Y" fmla="*/ 9.15813953488372 h 215"/>
                  <a:gd name="GluePoint5X" fmla="*/ 206.147368421053 w 190"/>
                  <a:gd name="GluePoint5Y" fmla="*/ 7.49302325581395 h 215"/>
                  <a:gd name="GluePoint6X" fmla="*/ 165.347368421053 w 190"/>
                  <a:gd name="GluePoint6Y" fmla="*/ 8.32558139534884 h 215"/>
                  <a:gd name="GluePoint7X" fmla="*/ 187.894736842105 w 190"/>
                  <a:gd name="GluePoint7Y" fmla="*/ 14.153488372093 h 215"/>
                  <a:gd name="GluePoint8X" fmla="*/ 258.757894736842 w 190"/>
                  <a:gd name="GluePoint8Y" fmla="*/ 15.8186046511628 h 215"/>
                  <a:gd name="GluePoint9X" fmla="*/ 311.368421052632 w 190"/>
                  <a:gd name="GluePoint9Y" fmla="*/ 14.9860465116279 h 215"/>
                  <a:gd name="GluePoint10X" fmla="*/ 287.747368421053 w 190"/>
                  <a:gd name="GluePoint10Y" fmla="*/ 16.6511627906977 h 215"/>
                  <a:gd name="GluePoint11X" fmla="*/ 187.894736842105 w 190"/>
                  <a:gd name="GluePoint11Y" fmla="*/ 22.4790697674419 h 215"/>
                  <a:gd name="GluePoint12X" fmla="*/ 76.2315789473684 w 190"/>
                  <a:gd name="GluePoint12Y" fmla="*/ 25.8093023255814 h 215"/>
                  <a:gd name="GluePoint13X" fmla="*/ 64.421052631579 w 190"/>
                  <a:gd name="GluePoint13Y" fmla="*/ 24.9767441860465 h 215"/>
                  <a:gd name="GluePoint14X" fmla="*/ 19.3263157894737 w 190"/>
                  <a:gd name="GluePoint14Y" fmla="*/ 25.8093023255814 h 215"/>
                  <a:gd name="GluePoint15X" fmla="*/ 5.36842105263158 w 190"/>
                  <a:gd name="GluePoint15Y" fmla="*/ 29.9720930232558 h 215"/>
                  <a:gd name="GluePoint16X" fmla="*/ 38.6526315789474 w 190"/>
                  <a:gd name="GluePoint16Y" fmla="*/ 31.6372093023256 h 215"/>
                  <a:gd name="GluePoint17X" fmla="*/ 142.8 w 190"/>
                  <a:gd name="GluePoint17Y" fmla="*/ 27.4744186046512 h 215"/>
                  <a:gd name="GluePoint18X" fmla="*/ 277.01052631579 w 190"/>
                  <a:gd name="GluePoint18Y" fmla="*/ 21.646511627907 h 215"/>
                  <a:gd name="GluePoint19X" fmla="*/ 372.568421052632 w 190"/>
                  <a:gd name="GluePoint19Y" fmla="*/ 14.153488372093 h 215"/>
                  <a:gd name="GluePoint20X" fmla="*/ 492.821052631579 w 190"/>
                  <a:gd name="GluePoint20Y" fmla="*/ 14.153488372093 h 215"/>
                  <a:gd name="GluePoint21X" fmla="*/ 546.505263157895 w 190"/>
                  <a:gd name="GluePoint21Y" fmla="*/ 14.9860465116279 h 215"/>
                  <a:gd name="GluePoint22X" fmla="*/ 588.378947368421 w 190"/>
                  <a:gd name="GluePoint22Y" fmla="*/ 12.4883720930233 h 215"/>
                  <a:gd name="GluePoint23X" fmla="*/ 529.326315789474 w 190"/>
                  <a:gd name="GluePoint23Y" fmla="*/ 9.99069767441861 h 215"/>
                  <a:gd name="GluePoint24X" fmla="*/ 459.536842105263 w 190"/>
                  <a:gd name="GluePoint24Y" fmla="*/ 10.8232558139535 h 215"/>
                  <a:gd name="GluePoint25X" fmla="*/ 418.736842105263 w 190"/>
                  <a:gd name="GluePoint25Y" fmla="*/ 9.99069767441861 h 215"/>
                  <a:gd name="GluePoint26X" fmla="*/ 447.726315789474 w 190"/>
                  <a:gd name="GluePoint26Y" fmla="*/ 7.49302325581395 h 215"/>
                  <a:gd name="GluePoint27X" fmla="*/ 477.789473684211 w 190"/>
                  <a:gd name="GluePoint27Y" fmla="*/ 5.82790697674419 h 215"/>
                  <a:gd name="GluePoint28X" fmla="*/ 516.442105263158 w 190"/>
                  <a:gd name="GluePoint28Y" fmla="*/ 3.33023255813953 h 215"/>
                  <a:gd name="GluePoint29X" fmla="*/ 506.778947368421 w 190"/>
                  <a:gd name="GluePoint29Y" fmla="*/ 0 h 215"/>
                  <a:gd name="GluePoint30X" fmla="*/ 449.873684210526 w 190"/>
                  <a:gd name="GluePoint30Y" fmla="*/ 0 h 215"/>
                  <a:gd name="GluePoint31X" fmla="*/ 418.736842105263 w 190"/>
                  <a:gd name="GluePoint31Y" fmla="*/ 4.9953488372093 h 21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4" name="í$ḻíde"/>
              <p:cNvSpPr/>
              <p:nvPr/>
            </p:nvSpPr>
            <p:spPr>
              <a:xfrm>
                <a:off x="5036760" y="1891080"/>
                <a:ext cx="267480" cy="385920"/>
              </a:xfrm>
              <a:custGeom>
                <a:avLst/>
                <a:gdLst>
                  <a:gd name="textAreaLeft" fmla="*/ 0 w 267480"/>
                  <a:gd name="textAreaRight" fmla="*/ 271800 w 267480"/>
                  <a:gd name="textAreaTop" fmla="*/ 0 h 385920"/>
                  <a:gd name="textAreaBottom" fmla="*/ 390240 h 385920"/>
                  <a:gd name="GluePoint1X" fmla="*/ 5.49077490774908 w 1084"/>
                  <a:gd name="GluePoint1Y" fmla="*/ 3010.08476821192 h 755"/>
                  <a:gd name="GluePoint2X" fmla="*/ 5.49077490774908 w 1084"/>
                  <a:gd name="GluePoint2Y" fmla="*/ 3010.08476821192 h 755"/>
                  <a:gd name="GluePoint3X" fmla="*/ 4.80442804428044 w 1084"/>
                  <a:gd name="GluePoint3Y" fmla="*/ 727.650331125828 h 755"/>
                  <a:gd name="GluePoint4X" fmla="*/ 3.43173431734317 w 1084"/>
                  <a:gd name="GluePoint4Y" fmla="*/ 727.650331125828 h 755"/>
                  <a:gd name="GluePoint5X" fmla="*/ 2.74538745387454 w 1084"/>
                  <a:gd name="GluePoint5Y" fmla="*/ 0 h 755"/>
                  <a:gd name="GluePoint6X" fmla="*/ 3.43173431734317 w 1084"/>
                  <a:gd name="GluePoint6Y" fmla="*/ 2771.32450331126 h 755"/>
                  <a:gd name="GluePoint7X" fmla="*/ 4.11808118081181 w 1084"/>
                  <a:gd name="GluePoint7Y" fmla="*/ 2771.32450331126 h 755"/>
                  <a:gd name="GluePoint8X" fmla="*/ 4.80442804428044 w 1084"/>
                  <a:gd name="GluePoint8Y" fmla="*/ 3167.83708609272 h 755"/>
                  <a:gd name="GluePoint9X" fmla="*/ 2.74538745387454 w 1084"/>
                  <a:gd name="GluePoint9Y" fmla="*/ 6244.7178807947 h 755"/>
                  <a:gd name="GluePoint10X" fmla="*/ 2.74538745387454 w 1084"/>
                  <a:gd name="GluePoint10Y" fmla="*/ 15132.8529801325 h 755"/>
                  <a:gd name="GluePoint11X" fmla="*/ 1.37269372693727 w 1084"/>
                  <a:gd name="GluePoint11Y" fmla="*/ 15132.8529801325 h 755"/>
                  <a:gd name="GluePoint12X" fmla="*/ 0.686346863468635 w 1084"/>
                  <a:gd name="GluePoint12Y" fmla="*/ 19898.1099337748 h 755"/>
                  <a:gd name="GluePoint13X" fmla="*/ 0 w 1084"/>
                  <a:gd name="GluePoint13Y" fmla="*/ 43441.5774834437 h 755"/>
                  <a:gd name="GluePoint14X" fmla="*/ 0 w 1084"/>
                  <a:gd name="GluePoint14Y" fmla="*/ 54434.498013245 h 755"/>
                  <a:gd name="GluePoint15X" fmla="*/ 0.686346863468635 w 1084"/>
                  <a:gd name="GluePoint15Y" fmla="*/ 54434.498013245 h 755"/>
                  <a:gd name="GluePoint16X" fmla="*/ 1.37269372693727 w 1084"/>
                  <a:gd name="GluePoint16Y" fmla="*/ 51583.5867549669 h 755"/>
                  <a:gd name="GluePoint17X" fmla="*/ 0.686346863468635 w 1084"/>
                  <a:gd name="GluePoint17Y" fmla="*/ 54434.498013245 h 755"/>
                  <a:gd name="GluePoint18X" fmla="*/ 2.0590405904059 w 1084"/>
                  <a:gd name="GluePoint18Y" fmla="*/ 54434.498013245 h 755"/>
                  <a:gd name="GluePoint19X" fmla="*/ 2.0590405904059 w 1084"/>
                  <a:gd name="GluePoint19Y" fmla="*/ 49615.2357615894 h 755"/>
                  <a:gd name="GluePoint20X" fmla="*/ 2.74538745387454 w 1084"/>
                  <a:gd name="GluePoint20Y" fmla="*/ 23399.9271523179 h 755"/>
                  <a:gd name="GluePoint21X" fmla="*/ 2.74538745387454 w 1084"/>
                  <a:gd name="GluePoint21Y" fmla="*/ 21178.6039735099 h 755"/>
                  <a:gd name="GluePoint22X" fmla="*/ 4.80442804428044 w 1084"/>
                  <a:gd name="GluePoint22Y" fmla="*/ 21178.6039735099 h 755"/>
                  <a:gd name="GluePoint23X" fmla="*/ 4.80442804428044 w 1084"/>
                  <a:gd name="GluePoint23Y" fmla="*/ 9632.83973509934 h 755"/>
                  <a:gd name="GluePoint24X" fmla="*/ 4.11808118081181 w 1084"/>
                  <a:gd name="GluePoint24Y" fmla="*/ 6699.49933774834 h 755"/>
                  <a:gd name="GluePoint25X" fmla="*/ 5.49077490774908 w 1084"/>
                  <a:gd name="GluePoint25Y" fmla="*/ 3729.20794701987 h 755"/>
                  <a:gd name="GluePoint26X" fmla="*/ 6.86346863468635 w 1084"/>
                  <a:gd name="GluePoint26Y" fmla="*/ 6699.49933774834 h 755"/>
                  <a:gd name="GluePoint27X" fmla="*/ 5.49077490774908 w 1084"/>
                  <a:gd name="GluePoint27Y" fmla="*/ 9632.83973509934 h 755"/>
                  <a:gd name="GluePoint28X" fmla="*/ 5.49077490774908 w 1084"/>
                  <a:gd name="GluePoint28Y" fmla="*/ 21178.6039735099 h 755"/>
                  <a:gd name="GluePoint29X" fmla="*/ 7.54981549815498 w 1084"/>
                  <a:gd name="GluePoint29Y" fmla="*/ 21178.6039735099 h 755"/>
                  <a:gd name="GluePoint30X" fmla="*/ 8.23616236162362 w 1084"/>
                  <a:gd name="GluePoint30Y" fmla="*/ 23399.9271523179 h 755"/>
                  <a:gd name="GluePoint31X" fmla="*/ 8.92250922509225 w 1084"/>
                  <a:gd name="GluePoint31Y" fmla="*/ 49615.2357615894 h 755"/>
                  <a:gd name="GluePoint32X" fmla="*/ 8.92250922509225 w 1084"/>
                  <a:gd name="GluePoint32Y" fmla="*/ 54434.498013245 h 755"/>
                  <a:gd name="GluePoint33X" fmla="*/ 10.2952029520295 w 1084"/>
                  <a:gd name="GluePoint33Y" fmla="*/ 54434.498013245 h 755"/>
                  <a:gd name="GluePoint34X" fmla="*/ 9.60885608856089 w 1084"/>
                  <a:gd name="GluePoint34Y" fmla="*/ 51583.5867549669 h 755"/>
                  <a:gd name="GluePoint35X" fmla="*/ 10.2952029520295 w 1084"/>
                  <a:gd name="GluePoint35Y" fmla="*/ 54434.498013245 h 755"/>
                  <a:gd name="GluePoint36X" fmla="*/ 11.6678966789668 w 1084"/>
                  <a:gd name="GluePoint36Y" fmla="*/ 54434.498013245 h 755"/>
                  <a:gd name="GluePoint37X" fmla="*/ 10.9815498154982 w 1084"/>
                  <a:gd name="GluePoint37Y" fmla="*/ 43441.5774834437 h 755"/>
                  <a:gd name="GluePoint38X" fmla="*/ 10.2952029520295 w 1084"/>
                  <a:gd name="GluePoint38Y" fmla="*/ 19898.1099337748 h 755"/>
                  <a:gd name="GluePoint39X" fmla="*/ 8.92250922509225 w 1084"/>
                  <a:gd name="GluePoint39Y" fmla="*/ 15132.8529801325 h 755"/>
                  <a:gd name="GluePoint40X" fmla="*/ 7.54981549815498 w 1084"/>
                  <a:gd name="GluePoint40Y" fmla="*/ 15132.8529801325 h 755"/>
                  <a:gd name="GluePoint41X" fmla="*/ 7.54981549815498 w 1084"/>
                  <a:gd name="GluePoint41Y" fmla="*/ 6244.7178807947 h 755"/>
                  <a:gd name="GluePoint42X" fmla="*/ 5.49077490774908 w 1084"/>
                  <a:gd name="GluePoint42Y" fmla="*/ 3167.83708609272 h 755"/>
                  <a:gd name="GluePoint43X" fmla="*/ 6.86346863468635 w 1084"/>
                  <a:gd name="GluePoint43Y" fmla="*/ 2771.32450331126 h 755"/>
                  <a:gd name="GluePoint44X" fmla="*/ 6.86346863468635 w 1084"/>
                  <a:gd name="GluePoint44Y" fmla="*/ 2771.32450331126 h 755"/>
                  <a:gd name="GluePoint45X" fmla="*/ 7.54981549815498 w 1084"/>
                  <a:gd name="GluePoint45Y" fmla="*/ 0 h 755"/>
                  <a:gd name="GluePoint46X" fmla="*/ 6.86346863468635 w 1084"/>
                  <a:gd name="GluePoint46Y" fmla="*/ 727.650331125828 h 755"/>
                  <a:gd name="GluePoint47X" fmla="*/ 6.17712177121771 w 1084"/>
                  <a:gd name="GluePoint47Y" fmla="*/ 727.650331125828 h 755"/>
                  <a:gd name="GluePoint48X" fmla="*/ 5.49077490774908 w 1084"/>
                  <a:gd name="GluePoint48Y" fmla="*/ 3010.08476821192 h 755"/>
                  <a:gd name="GluePoint49X" fmla="*/ 5.49077490774908 w 1084"/>
                  <a:gd name="GluePoint49Y" fmla="*/ 3010.08476821192 h 7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5" name="ïŝľîḑê"/>
              <p:cNvSpPr/>
              <p:nvPr/>
            </p:nvSpPr>
            <p:spPr>
              <a:xfrm>
                <a:off x="4764960" y="1698480"/>
                <a:ext cx="810000" cy="811080"/>
              </a:xfrm>
              <a:custGeom>
                <a:avLst/>
                <a:gdLst>
                  <a:gd name="textAreaLeft" fmla="*/ 0 w 810000"/>
                  <a:gd name="textAreaRight" fmla="*/ 814320 w 810000"/>
                  <a:gd name="textAreaTop" fmla="*/ 0 h 811080"/>
                  <a:gd name="textAreaBottom" fmla="*/ 815400 h 811080"/>
                  <a:gd name="GluePoint1X" fmla="*/ 1077.29977924945 w 2265"/>
                  <a:gd name="GluePoint1Y" fmla="*/ 0 h 2262"/>
                  <a:gd name="GluePoint2X" fmla="*/ 2163.54392935982 w 2265"/>
                  <a:gd name="GluePoint2Y" fmla="*/ 1112.05305039788 h 2262"/>
                  <a:gd name="GluePoint3X" fmla="*/ 1077.29977924945 w 2265"/>
                  <a:gd name="GluePoint3Y" fmla="*/ 2229.0884173298 h 2262"/>
                  <a:gd name="GluePoint4X" fmla="*/ 0 w 2265"/>
                  <a:gd name="GluePoint4Y" fmla="*/ 1112.05305039788 h 2262"/>
                  <a:gd name="GluePoint5X" fmla="*/ 1077.29977924945 w 2265"/>
                  <a:gd name="GluePoint5Y" fmla="*/ 0 h 2262"/>
                  <a:gd name="GluePoint6X" fmla="*/ 1077.29977924945 w 2265"/>
                  <a:gd name="GluePoint6Y" fmla="*/ 0 h 2262"/>
                  <a:gd name="GluePoint7X" fmla="*/ 1077.29977924945 w 2265"/>
                  <a:gd name="GluePoint7Y" fmla="*/ 31.8868258178603 h 2262"/>
                  <a:gd name="GluePoint8X" fmla="*/ 28.8207505518764 w 2265"/>
                  <a:gd name="GluePoint8Y" fmla="*/ 1112.05305039788 h 2262"/>
                  <a:gd name="GluePoint9X" fmla="*/ 1077.29977924945 w 2265"/>
                  <a:gd name="GluePoint9Y" fmla="*/ 2190.22634836428 h 2262"/>
                  <a:gd name="GluePoint10X" fmla="*/ 2123.79116997793 w 2265"/>
                  <a:gd name="GluePoint10Y" fmla="*/ 1112.05305039788 h 2262"/>
                  <a:gd name="GluePoint11X" fmla="*/ 1077.29977924945 w 2265"/>
                  <a:gd name="GluePoint11Y" fmla="*/ 31.8868258178603 h 226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6" name="išlíḑe"/>
              <p:cNvSpPr/>
              <p:nvPr/>
            </p:nvSpPr>
            <p:spPr>
              <a:xfrm>
                <a:off x="4814280" y="2088720"/>
                <a:ext cx="708120" cy="370440"/>
              </a:xfrm>
              <a:custGeom>
                <a:avLst/>
                <a:gdLst>
                  <a:gd name="textAreaLeft" fmla="*/ 0 w 708120"/>
                  <a:gd name="textAreaRight" fmla="*/ 712440 w 708120"/>
                  <a:gd name="textAreaTop" fmla="*/ 0 h 370440"/>
                  <a:gd name="textAreaBottom" fmla="*/ 374760 h 370440"/>
                  <a:gd name="GluePoint1X" fmla="*/ 65106.5821325648 w 1041"/>
                  <a:gd name="GluePoint1Y" fmla="*/ 0 h 1979"/>
                  <a:gd name="GluePoint2X" fmla="*/ 167280 w 1041"/>
                  <a:gd name="GluePoint2Y" fmla="*/ 0 h 1979"/>
                  <a:gd name="GluePoint3X" fmla="*/ 160094.247838617 w 1041"/>
                  <a:gd name="GluePoint3Y" fmla="*/ 0 h 1979"/>
                  <a:gd name="GluePoint4X" fmla="*/ 56262.8703170029 w 1041"/>
                  <a:gd name="GluePoint4Y" fmla="*/ 0 h 1979"/>
                  <a:gd name="GluePoint5X" fmla="*/ 56262.8703170029 w 1041"/>
                  <a:gd name="GluePoint5Y" fmla="*/ 0 h 1979"/>
                  <a:gd name="GluePoint6X" fmla="*/ 151214.616714697 w 1041"/>
                  <a:gd name="GluePoint6Y" fmla="*/ 0 h 1979"/>
                  <a:gd name="GluePoint7X" fmla="*/ 56262.8703170029 w 1041"/>
                  <a:gd name="GluePoint7Y" fmla="*/ 0 h 1979"/>
                  <a:gd name="GluePoint8X" fmla="*/ 195145.821325648 w 1041"/>
                  <a:gd name="GluePoint8Y" fmla="*/ 0 h 1979"/>
                  <a:gd name="GluePoint9X" fmla="*/ 201197.279538905 w 1041"/>
                  <a:gd name="GluePoint9Y" fmla="*/ 0 h 1979"/>
                  <a:gd name="GluePoint10X" fmla="*/ 132084.749279539 w 1041"/>
                  <a:gd name="GluePoint10Y" fmla="*/ 0 h 1979"/>
                  <a:gd name="GluePoint11X" fmla="*/ 179838.524495677 w 1041"/>
                  <a:gd name="GluePoint11Y" fmla="*/ 0 h 1979"/>
                  <a:gd name="GluePoint12X" fmla="*/ 366494.155619597 w 1041"/>
                  <a:gd name="GluePoint12Y" fmla="*/ 0 h 1979"/>
                  <a:gd name="GluePoint13X" fmla="*/ 293122.351585014 w 1041"/>
                  <a:gd name="GluePoint13Y" fmla="*/ 0 h 1979"/>
                  <a:gd name="GluePoint14X" fmla="*/ 144732.126801153 w 1041"/>
                  <a:gd name="GluePoint14Y" fmla="*/ 0 h 1979"/>
                  <a:gd name="GluePoint15X" fmla="*/ 407808.922190202 w 1041"/>
                  <a:gd name="GluePoint15Y" fmla="*/ 0 h 1979"/>
                  <a:gd name="GluePoint16X" fmla="*/ 471057.152737752 w 1041"/>
                  <a:gd name="GluePoint16Y" fmla="*/ 0 h 1979"/>
                  <a:gd name="GluePoint17X" fmla="*/ 382680.530259366 w 1041"/>
                  <a:gd name="GluePoint17Y" fmla="*/ 0 h 1979"/>
                  <a:gd name="GluePoint18X" fmla="*/ 351031.838616715 w 1041"/>
                  <a:gd name="GluePoint18Y" fmla="*/ 0 h 1979"/>
                  <a:gd name="GluePoint19X" fmla="*/ 518714.5129683 w 1041"/>
                  <a:gd name="GluePoint19Y" fmla="*/ 0.520464881253158 h 1979"/>
                  <a:gd name="GluePoint20X" fmla="*/ 553964.587896254 w 1041"/>
                  <a:gd name="GluePoint20Y" fmla="*/ 0.520464881253158 h 1979"/>
                  <a:gd name="GluePoint21X" fmla="*/ 416643.181556196 w 1041"/>
                  <a:gd name="GluePoint21Y" fmla="*/ 0.520464881253158 h 1979"/>
                  <a:gd name="GluePoint22X" fmla="*/ 461996.034582133 w 1041"/>
                  <a:gd name="GluePoint22Y" fmla="*/ 0.520464881253158 h 1979"/>
                  <a:gd name="GluePoint23X" fmla="*/ 667325.925072046 w 1041"/>
                  <a:gd name="GluePoint23Y" fmla="*/ 0 h 1979"/>
                  <a:gd name="GluePoint24X" fmla="*/ 822225.106628242 w 1041"/>
                  <a:gd name="GluePoint24Y" fmla="*/ 0.520464881253158 h 1979"/>
                  <a:gd name="GluePoint25X" fmla="*/ 648761.314121038 w 1041"/>
                  <a:gd name="GluePoint25Y" fmla="*/ 0.520464881253158 h 1979"/>
                  <a:gd name="GluePoint26X" fmla="*/ 1082012.44956772 w 1041"/>
                  <a:gd name="GluePoint26Y" fmla="*/ 0.520464881253158 h 1979"/>
                  <a:gd name="GluePoint27X" fmla="*/ 1088266.19020173 w 1041"/>
                  <a:gd name="GluePoint27Y" fmla="*/ 0.520464881253158 h 1979"/>
                  <a:gd name="GluePoint28X" fmla="*/ 958240.18443804 w 1041"/>
                  <a:gd name="GluePoint28Y" fmla="*/ 0.520464881253158 h 1979"/>
                  <a:gd name="GluePoint29X" fmla="*/ 1012570.9740634 w 1041"/>
                  <a:gd name="GluePoint29Y" fmla="*/ 0.520464881253158 h 1979"/>
                  <a:gd name="GluePoint30X" fmla="*/ 1139846.31700288 w 1041"/>
                  <a:gd name="GluePoint30Y" fmla="*/ 0.520464881253158 h 1979"/>
                  <a:gd name="GluePoint31X" fmla="*/ 1316389.71757925 w 1041"/>
                  <a:gd name="GluePoint31Y" fmla="*/ 0.520464881253158 h 1979"/>
                  <a:gd name="GluePoint32X" fmla="*/ 1215481.03746398 w 1041"/>
                  <a:gd name="GluePoint32Y" fmla="*/ 0.520464881253158 h 1979"/>
                  <a:gd name="GluePoint33X" fmla="*/ 1468224.41498559 w 1041"/>
                  <a:gd name="GluePoint33Y" fmla="*/ 0.520464881253158 h 1979"/>
                  <a:gd name="GluePoint34X" fmla="*/ 1371314.12103746 w 1041"/>
                  <a:gd name="GluePoint34Y" fmla="*/ 0.520464881253158 h 1979"/>
                  <a:gd name="GluePoint35X" fmla="*/ 1608171.71181556 w 1041"/>
                  <a:gd name="GluePoint35Y" fmla="*/ 0.520464881253158 h 1979"/>
                  <a:gd name="GluePoint36X" fmla="*/ 1582952.57636888 w 1041"/>
                  <a:gd name="GluePoint36Y" fmla="*/ 0 h 1979"/>
                  <a:gd name="GluePoint37X" fmla="*/ 1530016.96829971 w 1041"/>
                  <a:gd name="GluePoint37Y" fmla="*/ 0.520464881253158 h 1979"/>
                  <a:gd name="GluePoint38X" fmla="*/ 1608171.71181556 w 1041"/>
                  <a:gd name="GluePoint38Y" fmla="*/ 0.520464881253158 h 1979"/>
                  <a:gd name="GluePoint39X" fmla="*/ 1630834.90489914 w 1041"/>
                  <a:gd name="GluePoint39Y" fmla="*/ 0 h 1979"/>
                  <a:gd name="GluePoint40X" fmla="*/ 1735072.73775216 w 1041"/>
                  <a:gd name="GluePoint40Y" fmla="*/ 0 h 1979"/>
                  <a:gd name="GluePoint41X" fmla="*/ 1741695.12391931 w 1041"/>
                  <a:gd name="GluePoint41Y" fmla="*/ 0 h 1979"/>
                  <a:gd name="GluePoint42X" fmla="*/ 1731586.67435159 w 1041"/>
                  <a:gd name="GluePoint42Y" fmla="*/ 0.520464881253158 h 1979"/>
                  <a:gd name="GluePoint43X" fmla="*/ 1928174.93948127 w 1041"/>
                  <a:gd name="GluePoint43Y" fmla="*/ 0 h 1979"/>
                  <a:gd name="GluePoint44X" fmla="*/ 1925388.3573487 w 1041"/>
                  <a:gd name="GluePoint44Y" fmla="*/ 0 h 1979"/>
                  <a:gd name="GluePoint45X" fmla="*/ 1814418.48991354 w 1041"/>
                  <a:gd name="GluePoint45Y" fmla="*/ 0 h 1979"/>
                  <a:gd name="GluePoint46X" fmla="*/ 1928174.93948127 w 1041"/>
                  <a:gd name="GluePoint46Y" fmla="*/ 0 h 1979"/>
                  <a:gd name="GluePoint47X" fmla="*/ 2076809.03746398 w 1041"/>
                  <a:gd name="GluePoint47Y" fmla="*/ 0 h 1979"/>
                  <a:gd name="GluePoint48X" fmla="*/ 1940750.47838617 w 1041"/>
                  <a:gd name="GluePoint48Y" fmla="*/ 0 h 1979"/>
                  <a:gd name="GluePoint49X" fmla="*/ 1978499.78097983 w 1041"/>
                  <a:gd name="GluePoint49Y" fmla="*/ 0 h 1979"/>
                  <a:gd name="GluePoint50X" fmla="*/ 2057904.13832853 w 1041"/>
                  <a:gd name="GluePoint50Y" fmla="*/ 0 h 1979"/>
                  <a:gd name="GluePoint51X" fmla="*/ 2061401.54466859 w 1041"/>
                  <a:gd name="GluePoint51Y" fmla="*/ 0 h 1979"/>
                  <a:gd name="GluePoint52X" fmla="*/ 2010252.44956772 w 1041"/>
                  <a:gd name="GluePoint52Y" fmla="*/ 0 h 1979"/>
                  <a:gd name="GluePoint53X" fmla="*/ 2163527.70028818 w 1041"/>
                  <a:gd name="GluePoint53Y" fmla="*/ 0 h 1979"/>
                  <a:gd name="GluePoint54X" fmla="*/ 2073965.74063401 w 1041"/>
                  <a:gd name="GluePoint54Y" fmla="*/ 0 h 1979"/>
                  <a:gd name="GluePoint55X" fmla="*/ 2184807.05475504 w 1041"/>
                  <a:gd name="GluePoint55Y" fmla="*/ 0 h 1979"/>
                  <a:gd name="GluePoint56X" fmla="*/ 2165637.4870317 w 1041"/>
                  <a:gd name="GluePoint56Y" fmla="*/ 0 h 1979"/>
                  <a:gd name="GluePoint57X" fmla="*/ 2211315.50432277 w 1041"/>
                  <a:gd name="GluePoint57Y" fmla="*/ 0 h 1979"/>
                  <a:gd name="GluePoint58X" fmla="*/ 2087189.71757925 w 1041"/>
                  <a:gd name="GluePoint58Y" fmla="*/ 0 h 1979"/>
                  <a:gd name="GluePoint59X" fmla="*/ 2087189.71757925 w 1041"/>
                  <a:gd name="GluePoint59Y" fmla="*/ 0 h 1979"/>
                  <a:gd name="GluePoint60X" fmla="*/ 2099396.61095101 w 1041"/>
                  <a:gd name="GluePoint60Y" fmla="*/ 0 h 19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7" name="îṩḻîḓè"/>
              <p:cNvSpPr/>
              <p:nvPr/>
            </p:nvSpPr>
            <p:spPr>
              <a:xfrm>
                <a:off x="5102280" y="2316600"/>
                <a:ext cx="146520" cy="34920"/>
              </a:xfrm>
              <a:custGeom>
                <a:avLst/>
                <a:gdLst>
                  <a:gd name="textAreaLeft" fmla="*/ 0 w 146520"/>
                  <a:gd name="textAreaRight" fmla="*/ 150840 w 146520"/>
                  <a:gd name="textAreaTop" fmla="*/ 0 h 34920"/>
                  <a:gd name="textAreaBottom" fmla="*/ 39240 h 34920"/>
                  <a:gd name="GluePoint1X" fmla="*/ 0 w 109"/>
                  <a:gd name="GluePoint1Y" fmla="*/ 0 h 419"/>
                  <a:gd name="GluePoint2X" fmla="*/ 57136320 w 109"/>
                  <a:gd name="GluePoint2Y" fmla="*/ 0 h 419"/>
                  <a:gd name="GluePoint3X" fmla="*/ 50526076.1834862 w 109"/>
                  <a:gd name="GluePoint3Y" fmla="*/ 0 h 419"/>
                  <a:gd name="GluePoint4X" fmla="*/ 17941470.6055046 w 109"/>
                  <a:gd name="GluePoint4Y" fmla="*/ 0 h 419"/>
                  <a:gd name="GluePoint5X" fmla="*/ 4073355.96330275 w 109"/>
                  <a:gd name="GluePoint5Y" fmla="*/ 0 h 419"/>
                  <a:gd name="GluePoint6X" fmla="*/ 108292509.137615 w 109"/>
                  <a:gd name="GluePoint6Y" fmla="*/ 0 h 419"/>
                  <a:gd name="GluePoint7X" fmla="*/ 122152269.137615 w 109"/>
                  <a:gd name="GluePoint7Y" fmla="*/ 0 h 419"/>
                  <a:gd name="GluePoint8X" fmla="*/ 179953591.706422 w 109"/>
                  <a:gd name="GluePoint8Y" fmla="*/ 0 h 419"/>
                  <a:gd name="GluePoint9X" fmla="*/ 133661421.357798 w 109"/>
                  <a:gd name="GluePoint9Y" fmla="*/ 0 h 419"/>
                  <a:gd name="GluePoint10X" fmla="*/ 36666106.5688073 w 109"/>
                  <a:gd name="GluePoint10Y" fmla="*/ 0 h 419"/>
                  <a:gd name="GluePoint11X" fmla="*/ 0 w 109"/>
                  <a:gd name="GluePoint11Y" fmla="*/ 0 h 419"/>
                  <a:gd name="GluePoint12X" fmla="*/ 295065199.486239 w 109"/>
                  <a:gd name="GluePoint12Y" fmla="*/ 0 h 419"/>
                  <a:gd name="GluePoint13X" fmla="*/ 308922009.908257 w 109"/>
                  <a:gd name="GluePoint13Y" fmla="*/ 0 h 419"/>
                  <a:gd name="GluePoint14X" fmla="*/ 392057355.082569 w 109"/>
                  <a:gd name="GluePoint14Y" fmla="*/ 0 h 419"/>
                  <a:gd name="GluePoint15X" fmla="*/ 385416200.587156 w 109"/>
                  <a:gd name="GluePoint15Y" fmla="*/ 0 h 419"/>
                  <a:gd name="GluePoint16X" fmla="*/ 327648962.862385 w 109"/>
                  <a:gd name="GluePoint16Y" fmla="*/ 0 h 419"/>
                  <a:gd name="GluePoint17X" fmla="*/ 385416200.587156 w 109"/>
                  <a:gd name="GluePoint17Y" fmla="*/ 0 h 419"/>
                  <a:gd name="GluePoint18X" fmla="*/ 378186249.688073 w 109"/>
                  <a:gd name="GluePoint18Y" fmla="*/ 0 h 419"/>
                  <a:gd name="GluePoint19X" fmla="*/ 308922009.908257 w 109"/>
                  <a:gd name="GluePoint19Y" fmla="*/ 0 h 419"/>
                  <a:gd name="GluePoint20X" fmla="*/ 313788993.247706 w 109"/>
                  <a:gd name="GluePoint20Y" fmla="*/ 0 h 419"/>
                  <a:gd name="GluePoint21X" fmla="*/ 360081361.981651 w 109"/>
                  <a:gd name="GluePoint21Y" fmla="*/ 0 h 419"/>
                  <a:gd name="GluePoint22X" fmla="*/ 263085987.302752 w 109"/>
                  <a:gd name="GluePoint22Y" fmla="*/ 0 h 419"/>
                  <a:gd name="GluePoint23X" fmla="*/ 276945803.449541 w 109"/>
                  <a:gd name="GluePoint23Y" fmla="*/ 0 h 419"/>
                  <a:gd name="GluePoint24X" fmla="*/ 418000016.366973 w 109"/>
                  <a:gd name="GluePoint24Y" fmla="*/ 0 h 419"/>
                  <a:gd name="GluePoint25X" fmla="*/ 431868175.926606 w 109"/>
                  <a:gd name="GluePoint25Y" fmla="*/ 0 h 419"/>
                  <a:gd name="GluePoint26X" fmla="*/ 435953693.284404 w 109"/>
                  <a:gd name="GluePoint26Y" fmla="*/ 0 h 419"/>
                  <a:gd name="GluePoint27X" fmla="*/ 424641174.605505 w 109"/>
                  <a:gd name="GluePoint27Y" fmla="*/ 0 h 419"/>
                  <a:gd name="GluePoint28X" fmla="*/ 263085987.302752 w 109"/>
                  <a:gd name="GluePoint28Y" fmla="*/ 0 h 419"/>
                  <a:gd name="GluePoint29X" fmla="*/ 249226231.045872 w 109"/>
                  <a:gd name="GluePoint29Y" fmla="*/ 0 h 419"/>
                  <a:gd name="GluePoint30X" fmla="*/ 302280050.642202 w 109"/>
                  <a:gd name="GluePoint30Y" fmla="*/ 0 h 419"/>
                  <a:gd name="GluePoint31X" fmla="*/ 514872467.009174 w 109"/>
                  <a:gd name="GluePoint31Y" fmla="*/ 0 h 419"/>
                  <a:gd name="GluePoint32X" fmla="*/ 560665425.027523 w 109"/>
                  <a:gd name="GluePoint32Y" fmla="*/ 0 h 419"/>
                  <a:gd name="GluePoint33X" fmla="*/ 643800994.788991 w 109"/>
                  <a:gd name="GluePoint33Y" fmla="*/ 0 h 419"/>
                  <a:gd name="GluePoint34X" fmla="*/ 611824788.330275 w 109"/>
                  <a:gd name="GluePoint34Y" fmla="*/ 0 h 419"/>
                  <a:gd name="GluePoint35X" fmla="*/ 507777320.807339 w 109"/>
                  <a:gd name="GluePoint35Y" fmla="*/ 0 h 419"/>
                  <a:gd name="GluePoint36X" fmla="*/ 521645480.366973 w 109"/>
                  <a:gd name="GluePoint36Y" fmla="*/ 0 h 419"/>
                  <a:gd name="GluePoint37X" fmla="*/ 676395950.091743 w 109"/>
                  <a:gd name="GluePoint37Y" fmla="*/ 0 h 419"/>
                  <a:gd name="GluePoint38X" fmla="*/ 695000192.366972 w 109"/>
                  <a:gd name="GluePoint38Y" fmla="*/ 0 h 419"/>
                  <a:gd name="GluePoint39X" fmla="*/ 618466732.623853 w 109"/>
                  <a:gd name="GluePoint39Y" fmla="*/ 0 h 419"/>
                  <a:gd name="GluePoint40X" fmla="*/ 521645480.366973 w 109"/>
                  <a:gd name="GluePoint40Y" fmla="*/ 0 h 419"/>
                  <a:gd name="GluePoint41X" fmla="*/ 496268168.587156 w 109"/>
                  <a:gd name="GluePoint41Y" fmla="*/ 0 h 419"/>
                  <a:gd name="GluePoint42X" fmla="*/ 629941025.174312 w 109"/>
                  <a:gd name="GluePoint42Y" fmla="*/ 0 h 419"/>
                  <a:gd name="GluePoint43X" fmla="*/ 629941025.174312 w 109"/>
                  <a:gd name="GluePoint43Y" fmla="*/ 0 h 419"/>
                  <a:gd name="GluePoint44X" fmla="*/ 560665425.027523 w 109"/>
                  <a:gd name="GluePoint44Y" fmla="*/ 0 h 419"/>
                  <a:gd name="GluePoint45X" fmla="*/ 565543982.091743 w 109"/>
                  <a:gd name="GluePoint45Y" fmla="*/ 0 h 419"/>
                  <a:gd name="GluePoint46X" fmla="*/ 598007812.183486 w 109"/>
                  <a:gd name="GluePoint46Y" fmla="*/ 0 h 419"/>
                  <a:gd name="GluePoint47X" fmla="*/ 824588093.06422 w 109"/>
                  <a:gd name="GluePoint47Y" fmla="*/ 0 h 419"/>
                  <a:gd name="GluePoint48X" fmla="*/ 831190218.055046 w 109"/>
                  <a:gd name="GluePoint48Y" fmla="*/ 0 h 419"/>
                  <a:gd name="GluePoint49X" fmla="*/ 895587455.779817 w 109"/>
                  <a:gd name="GluePoint49Y" fmla="*/ 0 h 419"/>
                  <a:gd name="GluePoint50X" fmla="*/ 895587455.779817 w 109"/>
                  <a:gd name="GluePoint50Y" fmla="*/ 0 h 419"/>
                  <a:gd name="GluePoint51X" fmla="*/ 856524255.633028 w 109"/>
                  <a:gd name="GluePoint51Y" fmla="*/ 0 h 419"/>
                  <a:gd name="GluePoint52X" fmla="*/ 939645515.449541 w 109"/>
                  <a:gd name="GluePoint52Y" fmla="*/ 0 h 419"/>
                  <a:gd name="GluePoint53X" fmla="*/ 895587455.779817 w 109"/>
                  <a:gd name="GluePoint53Y" fmla="*/ 0 h 419"/>
                  <a:gd name="GluePoint54X" fmla="*/ 810731353.761468 w 109"/>
                  <a:gd name="GluePoint54Y" fmla="*/ 0 h 419"/>
                  <a:gd name="GluePoint55X" fmla="*/ 842653359.853211 w 109"/>
                  <a:gd name="GluePoint55Y" fmla="*/ 0 h 419"/>
                  <a:gd name="GluePoint56X" fmla="*/ 946743648.660551 w 109"/>
                  <a:gd name="GluePoint56Y" fmla="*/ 0 h 419"/>
                  <a:gd name="GluePoint57X" fmla="*/ 939645515.449541 w 109"/>
                  <a:gd name="GluePoint57Y" fmla="*/ 0 h 419"/>
                  <a:gd name="GluePoint58X" fmla="*/ 778136383.486239 w 109"/>
                  <a:gd name="GluePoint58Y" fmla="*/ 0 h 419"/>
                  <a:gd name="GluePoint59X" fmla="*/ 759529135.486239 w 109"/>
                  <a:gd name="GluePoint59Y" fmla="*/ 0 h 419"/>
                  <a:gd name="GluePoint60X" fmla="*/ 838405069.211009 w 109"/>
                  <a:gd name="GluePoint60Y" fmla="*/ 0 h 419"/>
                  <a:gd name="GluePoint61X" fmla="*/ 935400230.53211 w 109"/>
                  <a:gd name="GluePoint61Y" fmla="*/ 0 h 41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5760" bIns="-576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8" name="ïsļîḑè"/>
              <p:cNvSpPr/>
              <p:nvPr/>
            </p:nvSpPr>
            <p:spPr>
              <a:xfrm>
                <a:off x="4903920" y="1837440"/>
                <a:ext cx="531360" cy="499680"/>
              </a:xfrm>
              <a:custGeom>
                <a:avLst/>
                <a:gdLst>
                  <a:gd name="textAreaLeft" fmla="*/ 0 w 531360"/>
                  <a:gd name="textAreaRight" fmla="*/ 535680 w 531360"/>
                  <a:gd name="textAreaTop" fmla="*/ 0 h 499680"/>
                  <a:gd name="textAreaBottom" fmla="*/ 504000 h 499680"/>
                  <a:gd name="GluePoint1X" fmla="*/ 1384.16 w 1400"/>
                  <a:gd name="GluePoint1Y" fmla="*/ 0 h 1488"/>
                  <a:gd name="GluePoint2X" fmla="*/ 2775.705 w 1400"/>
                  <a:gd name="GluePoint2Y" fmla="*/ 358.451612903226 h 1488"/>
                  <a:gd name="GluePoint3X" fmla="*/ 2056.195 w 1400"/>
                  <a:gd name="GluePoint3Y" fmla="*/ 680.497983870968 h 1488"/>
                  <a:gd name="GluePoint4X" fmla="*/ 2027.71 w 1400"/>
                  <a:gd name="GluePoint4Y" fmla="*/ 664.629032258065 h 1488"/>
                  <a:gd name="GluePoint5X" fmla="*/ 2717.68 w 1400"/>
                  <a:gd name="GluePoint5Y" fmla="*/ 358.451612903226 h 1488"/>
                  <a:gd name="GluePoint6X" fmla="*/ 1384.16 w 1400"/>
                  <a:gd name="GluePoint6Y" fmla="*/ 13.0685483870968 h 1488"/>
                  <a:gd name="GluePoint7X" fmla="*/ 48.53 w 1400"/>
                  <a:gd name="GluePoint7Y" fmla="*/ 358.451612903226 h 1488"/>
                  <a:gd name="GluePoint8X" fmla="*/ 744.83 w 1400"/>
                  <a:gd name="GluePoint8Y" fmla="*/ 664.629032258065 h 1488"/>
                  <a:gd name="GluePoint9X" fmla="*/ 720.565 w 1400"/>
                  <a:gd name="GluePoint9Y" fmla="*/ 680.497983870968 h 1488"/>
                  <a:gd name="GluePoint10X" fmla="*/ 0 w 1400"/>
                  <a:gd name="GluePoint10Y" fmla="*/ 358.451612903226 h 1488"/>
                  <a:gd name="GluePoint11X" fmla="*/ 1384.16 w 1400"/>
                  <a:gd name="GluePoint11Y" fmla="*/ 0 h 14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509" name="íšľïḋé"/>
            <p:cNvSpPr/>
            <p:nvPr/>
          </p:nvSpPr>
          <p:spPr>
            <a:xfrm>
              <a:off x="5713560" y="2306160"/>
              <a:ext cx="1709280" cy="97560"/>
            </a:xfrm>
            <a:custGeom>
              <a:avLst/>
              <a:gdLst>
                <a:gd name="textAreaLeft" fmla="*/ 0 w 1709280"/>
                <a:gd name="textAreaRight" fmla="*/ 1713600 w 1709280"/>
                <a:gd name="textAreaTop" fmla="*/ 0 h 97560"/>
                <a:gd name="textAreaBottom" fmla="*/ 101880 h 97560"/>
                <a:gd name="GluePoint1X" fmla="*/ 0 w 283"/>
                <a:gd name="GluePoint1Y" fmla="*/ 0 h 4760"/>
                <a:gd name="GluePoint2X" fmla="*/ 0 w 283"/>
                <a:gd name="GluePoint2Y" fmla="*/ 0 h 4760"/>
                <a:gd name="GluePoint3X" fmla="*/ 0 w 283"/>
                <a:gd name="GluePoint3Y" fmla="*/ 0 h 4760"/>
                <a:gd name="GluePoint4X" fmla="*/ 0 w 283"/>
                <a:gd name="GluePoint4Y" fmla="*/ 0 h 4760"/>
                <a:gd name="GluePoint5X" fmla="*/ 0 w 283"/>
                <a:gd name="GluePoint5Y" fmla="*/ 0 h 4760"/>
                <a:gd name="GluePoint6X" fmla="*/ 0 w 283"/>
                <a:gd name="GluePoint6Y" fmla="*/ 0 h 4760"/>
                <a:gd name="GluePoint7X" fmla="*/ 0 w 283"/>
                <a:gd name="GluePoint7Y" fmla="*/ 0 h 4760"/>
                <a:gd name="GluePoint8X" fmla="*/ 0 w 283"/>
                <a:gd name="GluePoint8Y" fmla="*/ 0 h 4760"/>
                <a:gd name="GluePoint9X" fmla="*/ 0 w 283"/>
                <a:gd name="GluePoint9Y" fmla="*/ 0 h 4760"/>
                <a:gd name="GluePoint10X" fmla="*/ 0 w 283"/>
                <a:gd name="GluePoint10Y" fmla="*/ 0 h 4760"/>
                <a:gd name="GluePoint11X" fmla="*/ 0 w 283"/>
                <a:gd name="GluePoint11Y" fmla="*/ 0 h 4760"/>
                <a:gd name="GluePoint12X" fmla="*/ 0 w 283"/>
                <a:gd name="GluePoint12Y" fmla="*/ 0 h 4760"/>
                <a:gd name="GluePoint13X" fmla="*/ 0 w 283"/>
                <a:gd name="GluePoint13Y" fmla="*/ 0 h 4760"/>
                <a:gd name="GluePoint14X" fmla="*/ 0 w 283"/>
                <a:gd name="GluePoint14Y" fmla="*/ 0 h 4760"/>
                <a:gd name="GluePoint15X" fmla="*/ 0 w 283"/>
                <a:gd name="GluePoint15Y" fmla="*/ 0 h 4760"/>
                <a:gd name="GluePoint16X" fmla="*/ 0 w 283"/>
                <a:gd name="GluePoint16Y" fmla="*/ 0 h 4760"/>
                <a:gd name="GluePoint17X" fmla="*/ 0 w 283"/>
                <a:gd name="GluePoint17Y" fmla="*/ 0 h 4760"/>
                <a:gd name="GluePoint18X" fmla="*/ 0 w 283"/>
                <a:gd name="GluePoint18Y" fmla="*/ 0 h 4760"/>
                <a:gd name="GluePoint19X" fmla="*/ 0 w 283"/>
                <a:gd name="GluePoint19Y" fmla="*/ 0 h 4760"/>
                <a:gd name="GluePoint20X" fmla="*/ 0 w 283"/>
                <a:gd name="GluePoint20Y" fmla="*/ 0 h 4760"/>
                <a:gd name="GluePoint21X" fmla="*/ 0 w 283"/>
                <a:gd name="GluePoint21Y" fmla="*/ 0 h 4760"/>
                <a:gd name="GluePoint22X" fmla="*/ 0 w 283"/>
                <a:gd name="GluePoint22Y" fmla="*/ 0 h 4760"/>
                <a:gd name="GluePoint23X" fmla="*/ 0 w 283"/>
                <a:gd name="GluePoint23Y" fmla="*/ 0 h 4760"/>
                <a:gd name="GluePoint24X" fmla="*/ 0 w 283"/>
                <a:gd name="GluePoint24Y" fmla="*/ 0 h 4760"/>
                <a:gd name="GluePoint25X" fmla="*/ 0 w 283"/>
                <a:gd name="GluePoint25Y" fmla="*/ 0 h 4760"/>
                <a:gd name="GluePoint26X" fmla="*/ 0 w 283"/>
                <a:gd name="GluePoint26Y" fmla="*/ 0 h 4760"/>
                <a:gd name="GluePoint27X" fmla="*/ 0 w 283"/>
                <a:gd name="GluePoint27Y" fmla="*/ 0 h 4760"/>
                <a:gd name="GluePoint28X" fmla="*/ 0 w 283"/>
                <a:gd name="GluePoint28Y" fmla="*/ 0 h 4760"/>
                <a:gd name="GluePoint29X" fmla="*/ 0 w 283"/>
                <a:gd name="GluePoint29Y" fmla="*/ 0 h 4760"/>
                <a:gd name="GluePoint30X" fmla="*/ 0 w 283"/>
                <a:gd name="GluePoint30Y" fmla="*/ 0 h 4760"/>
                <a:gd name="GluePoint31X" fmla="*/ 0 w 283"/>
                <a:gd name="GluePoint31Y" fmla="*/ 0 h 4760"/>
                <a:gd name="GluePoint32X" fmla="*/ 0 w 283"/>
                <a:gd name="GluePoint32Y" fmla="*/ 0 h 4760"/>
                <a:gd name="GluePoint33X" fmla="*/ 0 w 283"/>
                <a:gd name="GluePoint33Y" fmla="*/ 0 h 4760"/>
                <a:gd name="GluePoint34X" fmla="*/ 0 w 283"/>
                <a:gd name="GluePoint34Y" fmla="*/ 0 h 4760"/>
                <a:gd name="GluePoint35X" fmla="*/ 0 w 283"/>
                <a:gd name="GluePoint35Y" fmla="*/ 0 h 4760"/>
                <a:gd name="GluePoint36X" fmla="*/ 0 w 283"/>
                <a:gd name="GluePoint36Y" fmla="*/ 0 h 4760"/>
                <a:gd name="GluePoint37X" fmla="*/ 0 w 283"/>
                <a:gd name="GluePoint37Y" fmla="*/ 0 h 4760"/>
                <a:gd name="GluePoint38X" fmla="*/ 0 w 283"/>
                <a:gd name="GluePoint38Y" fmla="*/ 0 h 4760"/>
                <a:gd name="GluePoint39X" fmla="*/ 0 w 283"/>
                <a:gd name="GluePoint39Y" fmla="*/ 0 h 4760"/>
                <a:gd name="GluePoint40X" fmla="*/ 0 w 283"/>
                <a:gd name="GluePoint40Y" fmla="*/ 0 h 4760"/>
                <a:gd name="GluePoint41X" fmla="*/ 0 w 283"/>
                <a:gd name="GluePoint41Y" fmla="*/ 0 h 4760"/>
                <a:gd name="GluePoint42X" fmla="*/ 0 w 283"/>
                <a:gd name="GluePoint42Y" fmla="*/ 0 h 4760"/>
                <a:gd name="GluePoint43X" fmla="*/ 0 w 283"/>
                <a:gd name="GluePoint43Y" fmla="*/ 0 h 4760"/>
                <a:gd name="GluePoint44X" fmla="*/ 0 w 283"/>
                <a:gd name="GluePoint44Y" fmla="*/ 0 h 4760"/>
                <a:gd name="GluePoint45X" fmla="*/ 0 w 283"/>
                <a:gd name="GluePoint45Y" fmla="*/ 0 h 4760"/>
                <a:gd name="GluePoint46X" fmla="*/ 0 w 283"/>
                <a:gd name="GluePoint46Y" fmla="*/ 0 h 4760"/>
                <a:gd name="GluePoint47X" fmla="*/ 0 w 283"/>
                <a:gd name="GluePoint47Y" fmla="*/ 0 h 4760"/>
                <a:gd name="GluePoint48X" fmla="*/ 0 w 283"/>
                <a:gd name="GluePoint48Y" fmla="*/ 0 h 4760"/>
                <a:gd name="GluePoint49X" fmla="*/ 0 w 283"/>
                <a:gd name="GluePoint49Y" fmla="*/ 0 h 4760"/>
                <a:gd name="GluePoint50X" fmla="*/ 0 w 283"/>
                <a:gd name="GluePoint50Y" fmla="*/ 0 h 4760"/>
                <a:gd name="GluePoint51X" fmla="*/ 0 w 283"/>
                <a:gd name="GluePoint51Y" fmla="*/ 0 h 4760"/>
                <a:gd name="GluePoint52X" fmla="*/ 0 w 283"/>
                <a:gd name="GluePoint52Y" fmla="*/ 0 h 4760"/>
                <a:gd name="GluePoint53X" fmla="*/ 0 w 283"/>
                <a:gd name="GluePoint53Y" fmla="*/ 0 h 4760"/>
                <a:gd name="GluePoint54X" fmla="*/ 0 w 283"/>
                <a:gd name="GluePoint54Y" fmla="*/ 0 h 4760"/>
                <a:gd name="GluePoint55X" fmla="*/ 0 w 283"/>
                <a:gd name="GluePoint55Y" fmla="*/ 0 h 4760"/>
                <a:gd name="GluePoint56X" fmla="*/ 0 w 283"/>
                <a:gd name="GluePoint56Y" fmla="*/ 0 h 4760"/>
                <a:gd name="GluePoint57X" fmla="*/ 0 w 283"/>
                <a:gd name="GluePoint57Y" fmla="*/ 0 h 4760"/>
                <a:gd name="GluePoint58X" fmla="*/ 0 w 283"/>
                <a:gd name="GluePoint58Y" fmla="*/ 0 h 4760"/>
                <a:gd name="GluePoint59X" fmla="*/ 0 w 283"/>
                <a:gd name="GluePoint59Y" fmla="*/ 0 h 4760"/>
                <a:gd name="GluePoint60X" fmla="*/ 0 w 283"/>
                <a:gd name="GluePoint60Y" fmla="*/ 0 h 4760"/>
                <a:gd name="GluePoint61X" fmla="*/ 0 w 283"/>
                <a:gd name="GluePoint61Y" fmla="*/ 0 h 4760"/>
                <a:gd name="GluePoint62X" fmla="*/ 0 w 283"/>
                <a:gd name="GluePoint62Y" fmla="*/ 0 h 476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510" name="í$ļîdé"/>
            <p:cNvGrpSpPr/>
            <p:nvPr/>
          </p:nvGrpSpPr>
          <p:grpSpPr>
            <a:xfrm>
              <a:off x="5793120" y="1800360"/>
              <a:ext cx="1542600" cy="409320"/>
              <a:chOff x="5793120" y="1800360"/>
              <a:chExt cx="1542600" cy="409320"/>
            </a:xfrm>
          </p:grpSpPr>
          <p:sp>
            <p:nvSpPr>
              <p:cNvPr id="511" name="ís1ïḋe"/>
              <p:cNvSpPr/>
              <p:nvPr/>
            </p:nvSpPr>
            <p:spPr>
              <a:xfrm>
                <a:off x="5793120" y="1939320"/>
                <a:ext cx="407160" cy="201240"/>
              </a:xfrm>
              <a:custGeom>
                <a:avLst/>
                <a:gdLst>
                  <a:gd name="textAreaLeft" fmla="*/ 0 w 407160"/>
                  <a:gd name="textAreaRight" fmla="*/ 411480 w 407160"/>
                  <a:gd name="textAreaTop" fmla="*/ 0 h 201240"/>
                  <a:gd name="textAreaBottom" fmla="*/ 205560 h 201240"/>
                  <a:gd name="GluePoint1X" fmla="*/ 337108.014010508 w 571"/>
                  <a:gd name="GluePoint1Y" fmla="*/ 0 h 1143"/>
                  <a:gd name="GluePoint2X" fmla="*/ 255211.481611208 w 571"/>
                  <a:gd name="GluePoint2Y" fmla="*/ 0 h 1143"/>
                  <a:gd name="GluePoint3X" fmla="*/ 124359.418563923 w 571"/>
                  <a:gd name="GluePoint3Y" fmla="*/ 0 h 1143"/>
                  <a:gd name="GluePoint4X" fmla="*/ 0 w 571"/>
                  <a:gd name="GluePoint4Y" fmla="*/ 0 h 1143"/>
                  <a:gd name="GluePoint5X" fmla="*/ 184837.162872154 w 571"/>
                  <a:gd name="GluePoint5Y" fmla="*/ 0 h 1143"/>
                  <a:gd name="GluePoint6X" fmla="*/ 380137.891418564 w 571"/>
                  <a:gd name="GluePoint6Y" fmla="*/ 0 h 1143"/>
                  <a:gd name="GluePoint7X" fmla="*/ 352779.57267951 w 571"/>
                  <a:gd name="GluePoint7Y" fmla="*/ 0 h 1143"/>
                  <a:gd name="GluePoint8X" fmla="*/ 717444.154115587 w 571"/>
                  <a:gd name="GluePoint8Y" fmla="*/ 0 h 1143"/>
                  <a:gd name="GluePoint9X" fmla="*/ 1193637.49912434 w 571"/>
                  <a:gd name="GluePoint9Y" fmla="*/ 0 h 1143"/>
                  <a:gd name="GluePoint10X" fmla="*/ 1215095.93695271 w 571"/>
                  <a:gd name="GluePoint10Y" fmla="*/ 0 h 1143"/>
                  <a:gd name="GluePoint11X" fmla="*/ 1039748.93870403 w 571"/>
                  <a:gd name="GluePoint11Y" fmla="*/ 0 h 1143"/>
                  <a:gd name="GluePoint12X" fmla="*/ 975548.084063047 w 571"/>
                  <a:gd name="GluePoint12Y" fmla="*/ 0 h 1143"/>
                  <a:gd name="GluePoint13X" fmla="*/ 903064.399299475 w 571"/>
                  <a:gd name="GluePoint13Y" fmla="*/ 0 h 1143"/>
                  <a:gd name="GluePoint14X" fmla="*/ 768334.591943958 w 571"/>
                  <a:gd name="GluePoint14Y" fmla="*/ 0 h 1143"/>
                  <a:gd name="GluePoint15X" fmla="*/ 817246.507880911 w 571"/>
                  <a:gd name="GluePoint15Y" fmla="*/ 0 h 1143"/>
                  <a:gd name="GluePoint16X" fmla="*/ 848260.532399299 w 571"/>
                  <a:gd name="GluePoint16Y" fmla="*/ 0 h 1143"/>
                  <a:gd name="GluePoint17X" fmla="*/ 686406.339754816 w 571"/>
                  <a:gd name="GluePoint17Y" fmla="*/ 0 h 1143"/>
                  <a:gd name="GluePoint18X" fmla="*/ 586607.950963222 w 571"/>
                  <a:gd name="GluePoint18Y" fmla="*/ 0 h 1143"/>
                  <a:gd name="GluePoint19X" fmla="*/ 662890.08056042 w 571"/>
                  <a:gd name="GluePoint19Y" fmla="*/ 0 h 1143"/>
                  <a:gd name="GluePoint20X" fmla="*/ 871798.598949212 w 571"/>
                  <a:gd name="GluePoint20Y" fmla="*/ 0 h 1143"/>
                  <a:gd name="GluePoint21X" fmla="*/ 1100482.42381786 w 571"/>
                  <a:gd name="GluePoint21Y" fmla="*/ 0 h 1143"/>
                  <a:gd name="GluePoint22X" fmla="*/ 1224925.10683012 w 571"/>
                  <a:gd name="GluePoint22Y" fmla="*/ 0 h 1143"/>
                  <a:gd name="GluePoint23X" fmla="*/ 1525753.61120841 w 571"/>
                  <a:gd name="GluePoint23Y" fmla="*/ 0 h 1143"/>
                  <a:gd name="GluePoint24X" fmla="*/ 2011439.1033275 w 571"/>
                  <a:gd name="GluePoint24Y" fmla="*/ 0 h 1143"/>
                  <a:gd name="GluePoint25X" fmla="*/ 2202953.28196147 w 571"/>
                  <a:gd name="GluePoint25Y" fmla="*/ 0 h 1143"/>
                  <a:gd name="GluePoint26X" fmla="*/ 1835616.30823117 w 571"/>
                  <a:gd name="GluePoint26Y" fmla="*/ 0 h 1143"/>
                  <a:gd name="GluePoint27X" fmla="*/ 1051514.99824869 w 571"/>
                  <a:gd name="GluePoint27Y" fmla="*/ 0 h 1143"/>
                  <a:gd name="GluePoint28X" fmla="*/ 505242.725043783 w 571"/>
                  <a:gd name="GluePoint28Y" fmla="*/ 0 h 1143"/>
                  <a:gd name="GluePoint29X" fmla="*/ 337108.014010508 w 571"/>
                  <a:gd name="GluePoint29Y" fmla="*/ 0 h 1143"/>
                  <a:gd name="GluePoint30X" fmla="*/ 337108.014010508 w 571"/>
                  <a:gd name="GluePoint30Y" fmla="*/ 0 h 1143"/>
                  <a:gd name="GluePoint31X" fmla="*/ 1112216.76357268 w 571"/>
                  <a:gd name="GluePoint31Y" fmla="*/ 0 h 1143"/>
                  <a:gd name="GluePoint32X" fmla="*/ 1057420.82661997 w 571"/>
                  <a:gd name="GluePoint32Y" fmla="*/ 0 h 1143"/>
                  <a:gd name="GluePoint33X" fmla="*/ 1328399.0262697 w 571"/>
                  <a:gd name="GluePoint33Y" fmla="*/ 0 h 1143"/>
                  <a:gd name="GluePoint34X" fmla="*/ 1334267.18739054 w 571"/>
                  <a:gd name="GluePoint34Y" fmla="*/ 0 h 1143"/>
                  <a:gd name="GluePoint35X" fmla="*/ 1273577.31698774 w 571"/>
                  <a:gd name="GluePoint35Y" fmla="*/ 0 h 1143"/>
                  <a:gd name="GluePoint36X" fmla="*/ 1546964.23817863 w 571"/>
                  <a:gd name="GluePoint36Y" fmla="*/ 0 h 1143"/>
                  <a:gd name="GluePoint37X" fmla="*/ 1945206.19964974 w 571"/>
                  <a:gd name="GluePoint37Y" fmla="*/ 0 h 1143"/>
                  <a:gd name="GluePoint38X" fmla="*/ 1671821.26094571 w 571"/>
                  <a:gd name="GluePoint38Y" fmla="*/ 0 h 1143"/>
                  <a:gd name="GluePoint39X" fmla="*/ 1355725.62521891 w 571"/>
                  <a:gd name="GluePoint39Y" fmla="*/ 0 h 1143"/>
                  <a:gd name="GluePoint40X" fmla="*/ 1246462.8441331 w 571"/>
                  <a:gd name="GluePoint40Y" fmla="*/ 0 h 1143"/>
                  <a:gd name="GluePoint41X" fmla="*/ 1112216.76357268 w 571"/>
                  <a:gd name="GluePoint41Y" fmla="*/ 0 h 1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2" name="îślïḍê"/>
              <p:cNvSpPr/>
              <p:nvPr/>
            </p:nvSpPr>
            <p:spPr>
              <a:xfrm>
                <a:off x="6345720" y="1847880"/>
                <a:ext cx="234000" cy="361800"/>
              </a:xfrm>
              <a:custGeom>
                <a:avLst/>
                <a:gdLst>
                  <a:gd name="textAreaLeft" fmla="*/ 0 w 234000"/>
                  <a:gd name="textAreaRight" fmla="*/ 238320 w 234000"/>
                  <a:gd name="textAreaTop" fmla="*/ 0 h 361800"/>
                  <a:gd name="textAreaBottom" fmla="*/ 366120 h 361800"/>
                  <a:gd name="GluePoint1X" fmla="*/ 0 w 1017"/>
                  <a:gd name="GluePoint1Y" fmla="*/ 25488.8791540786 h 662"/>
                  <a:gd name="GluePoint2X" fmla="*/ 0 w 1017"/>
                  <a:gd name="GluePoint2Y" fmla="*/ 33193.4410876133 h 662"/>
                  <a:gd name="GluePoint3X" fmla="*/ 0 w 1017"/>
                  <a:gd name="GluePoint3Y" fmla="*/ 48921.6888217523 h 662"/>
                  <a:gd name="GluePoint4X" fmla="*/ 0 w 1017"/>
                  <a:gd name="GluePoint4Y" fmla="*/ 80387.3021148036 h 662"/>
                  <a:gd name="GluePoint5X" fmla="*/ 0 w 1017"/>
                  <a:gd name="GluePoint5Y" fmla="*/ 90242.1510574018 h 662"/>
                  <a:gd name="GluePoint6X" fmla="*/ 0 w 1017"/>
                  <a:gd name="GluePoint6Y" fmla="*/ 99562.0876132931 h 662"/>
                  <a:gd name="GluePoint7X" fmla="*/ 0 w 1017"/>
                  <a:gd name="GluePoint7Y" fmla="*/ 91663.0120845922 h 662"/>
                  <a:gd name="GluePoint8X" fmla="*/ 0 w 1017"/>
                  <a:gd name="GluePoint8Y" fmla="*/ 60387.3534743202 h 662"/>
                  <a:gd name="GluePoint9X" fmla="*/ 0 w 1017"/>
                  <a:gd name="GluePoint9Y" fmla="*/ 43797.4712990937 h 662"/>
                  <a:gd name="GluePoint10X" fmla="*/ 0 w 1017"/>
                  <a:gd name="GluePoint10Y" fmla="*/ 33511.0453172205 h 662"/>
                  <a:gd name="GluePoint11X" fmla="*/ 0 w 1017"/>
                  <a:gd name="GluePoint11Y" fmla="*/ 25488.8791540786 h 662"/>
                  <a:gd name="GluePoint12X" fmla="*/ 0 w 1017"/>
                  <a:gd name="GluePoint12Y" fmla="*/ 25488.8791540786 h 662"/>
                  <a:gd name="GluePoint13X" fmla="*/ 1.92035398230089 w 1017"/>
                  <a:gd name="GluePoint13Y" fmla="*/ 29968.7703927492 h 662"/>
                  <a:gd name="GluePoint14X" fmla="*/ 1.28023598820059 w 1017"/>
                  <a:gd name="GluePoint14Y" fmla="*/ 32088.664652568 h 662"/>
                  <a:gd name="GluePoint15X" fmla="*/ 1.28023598820059 w 1017"/>
                  <a:gd name="GluePoint15Y" fmla="*/ 41756.5981873112 h 662"/>
                  <a:gd name="GluePoint16X" fmla="*/ 1.28023598820059 w 1017"/>
                  <a:gd name="GluePoint16Y" fmla="*/ 50386.6193353474 h 662"/>
                  <a:gd name="GluePoint17X" fmla="*/ 1.28023598820059 w 1017"/>
                  <a:gd name="GluePoint17Y" fmla="*/ 72511.0211480363 h 662"/>
                  <a:gd name="GluePoint18X" fmla="*/ 1.92035398230089 w 1017"/>
                  <a:gd name="GluePoint18Y" fmla="*/ 68336.5770392749 h 662"/>
                  <a:gd name="GluePoint19X" fmla="*/ 1.92035398230089 w 1017"/>
                  <a:gd name="GluePoint19Y" fmla="*/ 56301.0483383686 h 662"/>
                  <a:gd name="GluePoint20X" fmla="*/ 1.92035398230089 w 1017"/>
                  <a:gd name="GluePoint20Y" fmla="*/ 47426.3655589124 h 662"/>
                  <a:gd name="GluePoint21X" fmla="*/ 1.92035398230089 w 1017"/>
                  <a:gd name="GluePoint21Y" fmla="*/ 35021.5649546828 h 662"/>
                  <a:gd name="GluePoint22X" fmla="*/ 1.92035398230089 w 1017"/>
                  <a:gd name="GluePoint22Y" fmla="*/ 29968.7703927492 h 662"/>
                  <a:gd name="GluePoint23X" fmla="*/ 1.92035398230089 w 1017"/>
                  <a:gd name="GluePoint23Y" fmla="*/ 29968.7703927492 h 662"/>
                  <a:gd name="GluePoint24X" fmla="*/ 3.84070796460177 w 1017"/>
                  <a:gd name="GluePoint24Y" fmla="*/ 404.223564954683 h 662"/>
                  <a:gd name="GluePoint25X" fmla="*/ 3.20058997050148 w 1017"/>
                  <a:gd name="GluePoint25Y" fmla="*/ 1402.6253776435 h 662"/>
                  <a:gd name="GluePoint26X" fmla="*/ 3.20058997050148 w 1017"/>
                  <a:gd name="GluePoint26Y" fmla="*/ 9610.18731117825 h 662"/>
                  <a:gd name="GluePoint27X" fmla="*/ 3.20058997050148 w 1017"/>
                  <a:gd name="GluePoint27Y" fmla="*/ 19088.166163142 h 662"/>
                  <a:gd name="GluePoint28X" fmla="*/ 3.20058997050148 w 1017"/>
                  <a:gd name="GluePoint28Y" fmla="*/ 51223.9395770393 h 662"/>
                  <a:gd name="GluePoint29X" fmla="*/ 3.20058997050148 w 1017"/>
                  <a:gd name="GluePoint29Y" fmla="*/ 77264.4471299094 h 662"/>
                  <a:gd name="GluePoint30X" fmla="*/ 3.84070796460177 w 1017"/>
                  <a:gd name="GluePoint30Y" fmla="*/ 103186.422960725 h 662"/>
                  <a:gd name="GluePoint31X" fmla="*/ 4.48082595870207 w 1017"/>
                  <a:gd name="GluePoint31Y" fmla="*/ 97331.2598187311 h 662"/>
                  <a:gd name="GluePoint32X" fmla="*/ 3.84070796460177 w 1017"/>
                  <a:gd name="GluePoint32Y" fmla="*/ 87284.9365558912 h 662"/>
                  <a:gd name="GluePoint33X" fmla="*/ 3.84070796460177 w 1017"/>
                  <a:gd name="GluePoint33Y" fmla="*/ 37632.3021148036 h 662"/>
                  <a:gd name="GluePoint34X" fmla="*/ 3.84070796460177 w 1017"/>
                  <a:gd name="GluePoint34Y" fmla="*/ 19948.2809667674 h 662"/>
                  <a:gd name="GluePoint35X" fmla="*/ 4.48082595870207 w 1017"/>
                  <a:gd name="GluePoint35Y" fmla="*/ 9266.74924471299 h 662"/>
                  <a:gd name="GluePoint36X" fmla="*/ 3.84070796460177 w 1017"/>
                  <a:gd name="GluePoint36Y" fmla="*/ 404.223564954683 h 66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3" name="iśḷiḍê"/>
              <p:cNvSpPr/>
              <p:nvPr/>
            </p:nvSpPr>
            <p:spPr>
              <a:xfrm>
                <a:off x="6730560" y="1852560"/>
                <a:ext cx="241920" cy="315000"/>
              </a:xfrm>
              <a:custGeom>
                <a:avLst/>
                <a:gdLst>
                  <a:gd name="textAreaLeft" fmla="*/ 0 w 241920"/>
                  <a:gd name="textAreaRight" fmla="*/ 246240 w 241920"/>
                  <a:gd name="textAreaTop" fmla="*/ 0 h 315000"/>
                  <a:gd name="textAreaBottom" fmla="*/ 319320 h 315000"/>
                  <a:gd name="GluePoint1X" fmla="*/ 19.7271702367531 w 887"/>
                  <a:gd name="GluePoint1Y" fmla="*/ 10837.298245614 h 684"/>
                  <a:gd name="GluePoint2X" fmla="*/ 30.3494926719278 w 887"/>
                  <a:gd name="GluePoint2Y" fmla="*/ 13466.5789473684 h 684"/>
                  <a:gd name="GluePoint3X" fmla="*/ 31.108229988726 w 887"/>
                  <a:gd name="GluePoint3Y" fmla="*/ 11165.1578947368 h 684"/>
                  <a:gd name="GluePoint4X" fmla="*/ 21.2446448703495 w 887"/>
                  <a:gd name="GluePoint4Y" fmla="*/ 9655.21052631579 h 684"/>
                  <a:gd name="GluePoint5X" fmla="*/ 19.7271702367531 w 887"/>
                  <a:gd name="GluePoint5Y" fmla="*/ 10837.298245614 h 684"/>
                  <a:gd name="GluePoint6X" fmla="*/ 19.7271702367531 w 887"/>
                  <a:gd name="GluePoint6Y" fmla="*/ 10837.298245614 h 684"/>
                  <a:gd name="GluePoint7X" fmla="*/ 15.1747463359639 w 887"/>
                  <a:gd name="GluePoint7Y" fmla="*/ 2642.08771929825 h 684"/>
                  <a:gd name="GluePoint8X" fmla="*/ 15.1747463359639 w 887"/>
                  <a:gd name="GluePoint8Y" fmla="*/ 864.473684210526 h 684"/>
                  <a:gd name="GluePoint9X" fmla="*/ 17.4509582863585 w 887"/>
                  <a:gd name="GluePoint9Y" fmla="*/ 60.1929824561404 h 684"/>
                  <a:gd name="GluePoint10X" fmla="*/ 20.4859075535513 w 887"/>
                  <a:gd name="GluePoint10Y" fmla="*/ 1416.45614035088 h 684"/>
                  <a:gd name="GluePoint11X" fmla="*/ 18.9684329199549 w 887"/>
                  <a:gd name="GluePoint11Y" fmla="*/ 2543.47368421053 h 684"/>
                  <a:gd name="GluePoint12X" fmla="*/ 18.9684329199549 w 887"/>
                  <a:gd name="GluePoint12Y" fmla="*/ 3334.94736842105 h 684"/>
                  <a:gd name="GluePoint13X" fmla="*/ 17.4509582863585 w 887"/>
                  <a:gd name="GluePoint13Y" fmla="*/ 4401.77192982456 h 684"/>
                  <a:gd name="GluePoint14X" fmla="*/ 20.4859075535513 w 887"/>
                  <a:gd name="GluePoint14Y" fmla="*/ 4088 h 684"/>
                  <a:gd name="GluePoint15X" fmla="*/ 24.2795941375423 w 887"/>
                  <a:gd name="GluePoint15Y" fmla="*/ 3400.26315789474 h 684"/>
                  <a:gd name="GluePoint16X" fmla="*/ 28.0732807215333 w 887"/>
                  <a:gd name="GluePoint16Y" fmla="*/ 3675.61403508772 h 684"/>
                  <a:gd name="GluePoint17X" fmla="*/ 27.3145434047351 w 887"/>
                  <a:gd name="GluePoint17Y" fmla="*/ 4634.85964912281 h 684"/>
                  <a:gd name="GluePoint18X" fmla="*/ 23.5208568207441 w 887"/>
                  <a:gd name="GluePoint18Y" fmla="*/ 4885.87719298246 h 684"/>
                  <a:gd name="GluePoint19X" fmla="*/ 16.6922209695603 w 887"/>
                  <a:gd name="GluePoint19Y" fmla="*/ 5939.89473684211 h 684"/>
                  <a:gd name="GluePoint20X" fmla="*/ 13.6572717023675 w 887"/>
                  <a:gd name="GluePoint20Y" fmla="*/ 9155.73684210526 h 684"/>
                  <a:gd name="GluePoint21X" fmla="*/ 7.58737316798196 w 887"/>
                  <a:gd name="GluePoint21Y" fmla="*/ 11872.1052631579 h 684"/>
                  <a:gd name="GluePoint22X" fmla="*/ 3.03494926719278 w 887"/>
                  <a:gd name="GluePoint22Y" fmla="*/ 13914.8245614035 h 684"/>
                  <a:gd name="GluePoint23X" fmla="*/ 0.758737316798196 w 887"/>
                  <a:gd name="GluePoint23Y" fmla="*/ 13684.298245614 h 684"/>
                  <a:gd name="GluePoint24X" fmla="*/ 0 w 887"/>
                  <a:gd name="GluePoint24Y" fmla="*/ 12421.5263157895 h 684"/>
                  <a:gd name="GluePoint25X" fmla="*/ 2.27621195039459 w 887"/>
                  <a:gd name="GluePoint25Y" fmla="*/ 11872.1052631579 h 684"/>
                  <a:gd name="GluePoint26X" fmla="*/ 3.79368658399098 w 887"/>
                  <a:gd name="GluePoint26Y" fmla="*/ 12065.4912280702 h 684"/>
                  <a:gd name="GluePoint27X" fmla="*/ 9.10484780157835 w 887"/>
                  <a:gd name="GluePoint27Y" fmla="*/ 10035.5789473684 h 684"/>
                  <a:gd name="GluePoint28X" fmla="*/ 11.3810597519729 w 887"/>
                  <a:gd name="GluePoint28Y" fmla="*/ 7440.87719298246 h 684"/>
                  <a:gd name="GluePoint29X" fmla="*/ 12.8985343855693 w 887"/>
                  <a:gd name="GluePoint29Y" fmla="*/ 6677.57894736842 h 684"/>
                  <a:gd name="GluePoint30X" fmla="*/ 9.86358511837655 w 887"/>
                  <a:gd name="GluePoint30Y" fmla="*/ 7220.59649122807 h 684"/>
                  <a:gd name="GluePoint31X" fmla="*/ 4.55242390078918 w 887"/>
                  <a:gd name="GluePoint31Y" fmla="*/ 7357.63157894737 h 684"/>
                  <a:gd name="GluePoint32X" fmla="*/ 1.51747463359639 w 887"/>
                  <a:gd name="GluePoint32Y" fmla="*/ 6035.94736842105 h 684"/>
                  <a:gd name="GluePoint33X" fmla="*/ 3.03494926719278 w 887"/>
                  <a:gd name="GluePoint33Y" fmla="*/ 5159.94736842105 h 684"/>
                  <a:gd name="GluePoint34X" fmla="*/ 7.58737316798196 w 887"/>
                  <a:gd name="GluePoint34Y" fmla="*/ 5352.05263157895 h 684"/>
                  <a:gd name="GluePoint35X" fmla="*/ 13.6572717023675 w 887"/>
                  <a:gd name="GluePoint35Y" fmla="*/ 4759.08771929825 h 684"/>
                  <a:gd name="GluePoint36X" fmla="*/ 13.6572717023675 w 887"/>
                  <a:gd name="GluePoint36Y" fmla="*/ 4721.94736842105 h 684"/>
                  <a:gd name="GluePoint37X" fmla="*/ 15.1747463359639 w 887"/>
                  <a:gd name="GluePoint37Y" fmla="*/ 2642.08771929825 h 68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4" name="iṧľíḑe"/>
              <p:cNvSpPr/>
              <p:nvPr/>
            </p:nvSpPr>
            <p:spPr>
              <a:xfrm>
                <a:off x="7100640" y="1800360"/>
                <a:ext cx="235080" cy="387720"/>
              </a:xfrm>
              <a:custGeom>
                <a:avLst/>
                <a:gdLst>
                  <a:gd name="textAreaLeft" fmla="*/ 0 w 235080"/>
                  <a:gd name="textAreaRight" fmla="*/ 239400 w 235080"/>
                  <a:gd name="textAreaTop" fmla="*/ 0 h 387720"/>
                  <a:gd name="textAreaBottom" fmla="*/ 392040 h 387720"/>
                  <a:gd name="GluePoint1X" fmla="*/ 0 w 1089"/>
                  <a:gd name="GluePoint1Y" fmla="*/ 60742.4631578947 h 665"/>
                  <a:gd name="GluePoint2X" fmla="*/ 0 w 1089"/>
                  <a:gd name="GluePoint2Y" fmla="*/ 89349.1789473684 h 665"/>
                  <a:gd name="GluePoint3X" fmla="*/ 0 w 1089"/>
                  <a:gd name="GluePoint3Y" fmla="*/ 113901.642105263 h 665"/>
                  <a:gd name="GluePoint4X" fmla="*/ 0.600550964187328 w 1089"/>
                  <a:gd name="GluePoint4Y" fmla="*/ 108542.442105263 h 665"/>
                  <a:gd name="GluePoint5X" fmla="*/ 0.600550964187328 w 1089"/>
                  <a:gd name="GluePoint5Y" fmla="*/ 118181.221052632 h 665"/>
                  <a:gd name="GluePoint6X" fmla="*/ 0 w 1089"/>
                  <a:gd name="GluePoint6Y" fmla="*/ 141475.747368421 h 665"/>
                  <a:gd name="GluePoint7X" fmla="*/ 0 w 1089"/>
                  <a:gd name="GluePoint7Y" fmla="*/ 158279.578947368 h 665"/>
                  <a:gd name="GluePoint8X" fmla="*/ 0 w 1089"/>
                  <a:gd name="GluePoint8Y" fmla="*/ 140227.536842105 h 665"/>
                  <a:gd name="GluePoint9X" fmla="*/ 1.20110192837466 w 1089"/>
                  <a:gd name="GluePoint9Y" fmla="*/ 107294.231578947 h 665"/>
                  <a:gd name="GluePoint10X" fmla="*/ 1.20110192837466 w 1089"/>
                  <a:gd name="GluePoint10Y" fmla="*/ 122300.315789474 h 665"/>
                  <a:gd name="GluePoint11X" fmla="*/ 1.80165289256198 w 1089"/>
                  <a:gd name="GluePoint11Y" fmla="*/ 124957.221052632 h 665"/>
                  <a:gd name="GluePoint12X" fmla="*/ 1.80165289256198 w 1089"/>
                  <a:gd name="GluePoint12Y" fmla="*/ 97837.0105263158 h 665"/>
                  <a:gd name="GluePoint13X" fmla="*/ 1.20110192837466 w 1089"/>
                  <a:gd name="GluePoint13Y" fmla="*/ 96071.6842105263 h 665"/>
                  <a:gd name="GluePoint14X" fmla="*/ 1.80165289256198 w 1089"/>
                  <a:gd name="GluePoint14Y" fmla="*/ 65492.1473684211 h 665"/>
                  <a:gd name="GluePoint15X" fmla="*/ 1.20110192837466 w 1089"/>
                  <a:gd name="GluePoint15Y" fmla="*/ 45713.6842105263 h 665"/>
                  <a:gd name="GluePoint16X" fmla="*/ 1.20110192837466 w 1089"/>
                  <a:gd name="GluePoint16Y" fmla="*/ 25499.1578947368 h 665"/>
                  <a:gd name="GluePoint17X" fmla="*/ 1.80165289256198 w 1089"/>
                  <a:gd name="GluePoint17Y" fmla="*/ 12793.3473684211 h 665"/>
                  <a:gd name="GluePoint18X" fmla="*/ 1.20110192837466 w 1089"/>
                  <a:gd name="GluePoint18Y" fmla="*/ 2655.28421052632 h 665"/>
                  <a:gd name="GluePoint19X" fmla="*/ 1.20110192837466 w 1089"/>
                  <a:gd name="GluePoint19Y" fmla="*/ 24863.7052631579 h 665"/>
                  <a:gd name="GluePoint20X" fmla="*/ 1.20110192837466 w 1089"/>
                  <a:gd name="GluePoint20Y" fmla="*/ 38519.452631579 h 665"/>
                  <a:gd name="GluePoint21X" fmla="*/ 0.600550964187328 w 1089"/>
                  <a:gd name="GluePoint21Y" fmla="*/ 57080.5052631579 h 665"/>
                  <a:gd name="GluePoint22X" fmla="*/ 0.600550964187328 w 1089"/>
                  <a:gd name="GluePoint22Y" fmla="*/ 86392.3789473684 h 665"/>
                  <a:gd name="GluePoint23X" fmla="*/ 0.600550964187328 w 1089"/>
                  <a:gd name="GluePoint23Y" fmla="*/ 102534.821052632 h 665"/>
                  <a:gd name="GluePoint24X" fmla="*/ 0.600550964187328 w 1089"/>
                  <a:gd name="GluePoint24Y" fmla="*/ 102534.821052632 h 665"/>
                  <a:gd name="GluePoint25X" fmla="*/ 0.600550964187328 w 1089"/>
                  <a:gd name="GluePoint25Y" fmla="*/ 75695.052631579 h 665"/>
                  <a:gd name="GluePoint26X" fmla="*/ 0.600550964187328 w 1089"/>
                  <a:gd name="GluePoint26Y" fmla="*/ 69797.6631578947 h 665"/>
                  <a:gd name="GluePoint27X" fmla="*/ 0.600550964187328 w 1089"/>
                  <a:gd name="GluePoint27Y" fmla="*/ 23098.3789473684 h 665"/>
                  <a:gd name="GluePoint28X" fmla="*/ 0.600550964187328 w 1089"/>
                  <a:gd name="GluePoint28Y" fmla="*/ 43411.7894736842 h 665"/>
                  <a:gd name="GluePoint29X" fmla="*/ 0.600550964187328 w 1089"/>
                  <a:gd name="GluePoint29Y" fmla="*/ 80032.9894736842 h 665"/>
                  <a:gd name="GluePoint30X" fmla="*/ 0 w 1089"/>
                  <a:gd name="GluePoint30Y" fmla="*/ 57080.5052631579 h 665"/>
                  <a:gd name="GluePoint31X" fmla="*/ 0 w 1089"/>
                  <a:gd name="GluePoint31Y" fmla="*/ 52449.1578947368 h 665"/>
                  <a:gd name="GluePoint32X" fmla="*/ 0.600550964187328 w 1089"/>
                  <a:gd name="GluePoint32Y" fmla="*/ 145803.957894737 h 665"/>
                  <a:gd name="GluePoint33X" fmla="*/ 1.20110192837466 w 1089"/>
                  <a:gd name="GluePoint33Y" fmla="*/ 128917.452631579 h 665"/>
                  <a:gd name="GluePoint34X" fmla="*/ 0.600550964187328 w 1089"/>
                  <a:gd name="GluePoint34Y" fmla="*/ 156517.494736842 h 665"/>
                  <a:gd name="GluePoint35X" fmla="*/ 1.80165289256198 w 1089"/>
                  <a:gd name="GluePoint35Y" fmla="*/ 158279.578947368 h 665"/>
                  <a:gd name="GluePoint36X" fmla="*/ 1.20110192837466 w 1089"/>
                  <a:gd name="GluePoint36Y" fmla="*/ 177451.768421053 h 665"/>
                  <a:gd name="GluePoint37X" fmla="*/ 1.20110192837466 w 1089"/>
                  <a:gd name="GluePoint37Y" fmla="*/ 208682.968421053 h 665"/>
                  <a:gd name="GluePoint38X" fmla="*/ 0.600550964187328 w 1089"/>
                  <a:gd name="GluePoint38Y" fmla="*/ 222317.642105263 h 665"/>
                  <a:gd name="GluePoint39X" fmla="*/ 0.600550964187328 w 1089"/>
                  <a:gd name="GluePoint39Y" fmla="*/ 212059.621052632 h 665"/>
                  <a:gd name="GluePoint40X" fmla="*/ 1.20110192837466 w 1089"/>
                  <a:gd name="GluePoint40Y" fmla="*/ 190765.473684211 h 665"/>
                  <a:gd name="GluePoint41X" fmla="*/ 0.600550964187328 w 1089"/>
                  <a:gd name="GluePoint41Y" fmla="*/ 186446.989473684 h 665"/>
                  <a:gd name="GluePoint42X" fmla="*/ 0 w 1089"/>
                  <a:gd name="GluePoint42Y" fmla="*/ 184705.978947368 h 665"/>
                  <a:gd name="GluePoint43X" fmla="*/ 0.600550964187328 w 1089"/>
                  <a:gd name="GluePoint43Y" fmla="*/ 167224.547368421 h 665"/>
                  <a:gd name="GluePoint44X" fmla="*/ 0.600550964187328 w 1089"/>
                  <a:gd name="GluePoint44Y" fmla="*/ 154802.421052632 h 66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515" name="矩形: 圆角 46"/>
          <p:cNvSpPr/>
          <p:nvPr/>
        </p:nvSpPr>
        <p:spPr>
          <a:xfrm>
            <a:off x="1527480" y="5792760"/>
            <a:ext cx="2072880" cy="34848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答辩人：郑仕博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6" name="矩形: 圆角 47"/>
          <p:cNvSpPr/>
          <p:nvPr/>
        </p:nvSpPr>
        <p:spPr>
          <a:xfrm>
            <a:off x="4943160" y="5792760"/>
            <a:ext cx="2301120" cy="34848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指导老师：赵启军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7" name="矩形: 圆角 48"/>
          <p:cNvSpPr/>
          <p:nvPr/>
        </p:nvSpPr>
        <p:spPr>
          <a:xfrm>
            <a:off x="8587440" y="5775840"/>
            <a:ext cx="2181240" cy="35172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时间：</a:t>
            </a:r>
            <a:fld id="{8426DD35-58F6-4839-9584-D4F757A3BA14}" type="datetime5"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2025.04.12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8" name="任意多边形: 形状 44"/>
          <p:cNvSpPr/>
          <p:nvPr/>
        </p:nvSpPr>
        <p:spPr>
          <a:xfrm>
            <a:off x="0" y="2329200"/>
            <a:ext cx="12187800" cy="18050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1805040"/>
              <a:gd name="textAreaBottom" fmla="*/ 1809360 h 1805040"/>
              <a:gd name="GluePoint1X" fmla="*/ 0 w 5026"/>
              <a:gd name="GluePoint1Y" fmla="*/ 0 h 33867"/>
              <a:gd name="GluePoint2X" fmla="*/ 0 w 5026"/>
              <a:gd name="GluePoint2Y" fmla="*/ 0 h 33867"/>
              <a:gd name="GluePoint3X" fmla="*/ 0 w 5026"/>
              <a:gd name="GluePoint3Y" fmla="*/ 0 h 33867"/>
              <a:gd name="GluePoint4X" fmla="*/ 0 w 5026"/>
              <a:gd name="GluePoint4Y" fmla="*/ 0 h 33867"/>
              <a:gd name="GluePoint5X" fmla="*/ 0 w 5026"/>
              <a:gd name="GluePoint5Y" fmla="*/ 0 h 33867"/>
              <a:gd name="GluePoint6X" fmla="*/ 0 w 5026"/>
              <a:gd name="GluePoint6Y" fmla="*/ 0 h 33867"/>
              <a:gd name="GluePoint7X" fmla="*/ 0 w 5026"/>
              <a:gd name="GluePoint7Y" fmla="*/ 0 h 33867"/>
              <a:gd name="GluePoint8X" fmla="*/ 0 w 5026"/>
              <a:gd name="GluePoint8Y" fmla="*/ 0 h 33867"/>
              <a:gd name="GluePoint9X" fmla="*/ 0 w 5026"/>
              <a:gd name="GluePoint9Y" fmla="*/ 0 h 33867"/>
              <a:gd name="GluePoint10X" fmla="*/ 0 w 5026"/>
              <a:gd name="GluePoint10Y" fmla="*/ 0 h 33867"/>
              <a:gd name="GluePoint11X" fmla="*/ 0 w 5026"/>
              <a:gd name="GluePoint11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</a:cxnLst>
            <a:rect l="textAreaLeft" t="textAreaTop" r="textAreaRight" b="textAreaBottom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19" name="任意多边形: 形状 49"/>
          <p:cNvSpPr/>
          <p:nvPr/>
        </p:nvSpPr>
        <p:spPr>
          <a:xfrm>
            <a:off x="450360" y="2315520"/>
            <a:ext cx="11338200" cy="1687320"/>
          </a:xfrm>
          <a:custGeom>
            <a:avLst/>
            <a:gdLst>
              <a:gd name="textAreaLeft" fmla="*/ 0 w 11338200"/>
              <a:gd name="textAreaRight" fmla="*/ 11342520 w 11338200"/>
              <a:gd name="textAreaTop" fmla="*/ 0 h 1687320"/>
              <a:gd name="textAreaBottom" fmla="*/ 1691640 h 1687320"/>
              <a:gd name="GluePoint1X" fmla="*/ 0 w 4699"/>
              <a:gd name="GluePoint1Y" fmla="*/ 0 h 31507"/>
              <a:gd name="GluePoint2X" fmla="*/ 0 w 4699"/>
              <a:gd name="GluePoint2Y" fmla="*/ 0 h 31507"/>
              <a:gd name="GluePoint3X" fmla="*/ 0 w 4699"/>
              <a:gd name="GluePoint3Y" fmla="*/ 0 h 31507"/>
              <a:gd name="GluePoint4X" fmla="*/ 0 w 4699"/>
              <a:gd name="GluePoint4Y" fmla="*/ 0 h 31507"/>
              <a:gd name="GluePoint5X" fmla="*/ 0 w 4699"/>
              <a:gd name="GluePoint5Y" fmla="*/ 0 h 31507"/>
              <a:gd name="GluePoint6X" fmla="*/ 0 w 4699"/>
              <a:gd name="GluePoint6Y" fmla="*/ 0 h 31507"/>
              <a:gd name="GluePoint7X" fmla="*/ 0 w 4699"/>
              <a:gd name="GluePoint7Y" fmla="*/ 0 h 3150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20" name="PlaceHolder 1"/>
          <p:cNvSpPr>
            <a:spLocks noGrp="1"/>
          </p:cNvSpPr>
          <p:nvPr>
            <p:ph/>
          </p:nvPr>
        </p:nvSpPr>
        <p:spPr>
          <a:xfrm>
            <a:off x="2351520" y="4208400"/>
            <a:ext cx="7484400" cy="82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Autofit/>
          </a:bodyPr>
          <a:p>
            <a:pPr marL="179640" indent="0" algn="ctr">
              <a:lnSpc>
                <a:spcPct val="100000"/>
              </a:lnSpc>
              <a:spcBef>
                <a:spcPts val="780"/>
              </a:spcBef>
              <a:spcAft>
                <a:spcPts val="780"/>
              </a:spcAft>
              <a:buNone/>
              <a:tabLst>
                <a:tab algn="l" pos="0"/>
              </a:tabLst>
            </a:pP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基于生成式 </a:t>
            </a: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AI </a:t>
            </a: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的个性化文创图像作品设计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2351520" y="4762080"/>
            <a:ext cx="7842240" cy="6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CN" sz="2000" strike="noStrike" u="none">
                <a:solidFill>
                  <a:srgbClr val="717371"/>
                </a:solidFill>
                <a:effectLst/>
                <a:uFillTx/>
                <a:latin typeface="Arial"/>
                <a:ea typeface="微软雅黑"/>
              </a:rPr>
              <a:t>成员：郑仕博 黄家曦 许圳达 叶果 陈奕嘉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4709520" cy="5565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生成对比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文本框 44"/>
          <p:cNvSpPr/>
          <p:nvPr/>
        </p:nvSpPr>
        <p:spPr>
          <a:xfrm>
            <a:off x="1760400" y="2544840"/>
            <a:ext cx="3300840" cy="4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13" name="文本框 56"/>
          <p:cNvSpPr/>
          <p:nvPr/>
        </p:nvSpPr>
        <p:spPr>
          <a:xfrm>
            <a:off x="7588080" y="2206800"/>
            <a:ext cx="233856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14" name="文本框 57"/>
          <p:cNvSpPr/>
          <p:nvPr/>
        </p:nvSpPr>
        <p:spPr>
          <a:xfrm>
            <a:off x="7107120" y="2552040"/>
            <a:ext cx="3300840" cy="35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1260000" y="2160000"/>
            <a:ext cx="1976760" cy="197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6" name="" descr=""/>
          <p:cNvPicPr/>
          <p:nvPr/>
        </p:nvPicPr>
        <p:blipFill>
          <a:blip r:embed="rId2"/>
          <a:srcRect l="9924" t="4328" r="13088" b="9057"/>
          <a:stretch/>
        </p:blipFill>
        <p:spPr>
          <a:xfrm>
            <a:off x="3813840" y="2160000"/>
            <a:ext cx="1942920" cy="197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7" name="文本框 59"/>
          <p:cNvSpPr/>
          <p:nvPr/>
        </p:nvSpPr>
        <p:spPr>
          <a:xfrm>
            <a:off x="1980000" y="1260000"/>
            <a:ext cx="2876760" cy="716760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提示词：太阳神鸟金饰上写着 “天路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”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3"/>
          <a:stretch/>
        </p:blipFill>
        <p:spPr>
          <a:xfrm>
            <a:off x="6840000" y="2160000"/>
            <a:ext cx="1976760" cy="197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9" name="" descr=""/>
          <p:cNvPicPr/>
          <p:nvPr/>
        </p:nvPicPr>
        <p:blipFill>
          <a:blip r:embed="rId4"/>
          <a:srcRect l="4797" t="4042" r="4055" b="9143"/>
          <a:stretch/>
        </p:blipFill>
        <p:spPr>
          <a:xfrm>
            <a:off x="9360360" y="2160000"/>
            <a:ext cx="2156400" cy="215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0" name="文本框 64"/>
          <p:cNvSpPr/>
          <p:nvPr/>
        </p:nvSpPr>
        <p:spPr>
          <a:xfrm>
            <a:off x="7560000" y="1260000"/>
            <a:ext cx="2876760" cy="716760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提示词：卡通青铜树，上方写着 “神树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”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1" name="" descr=""/>
          <p:cNvPicPr/>
          <p:nvPr/>
        </p:nvPicPr>
        <p:blipFill>
          <a:blip r:embed="rId5"/>
          <a:stretch/>
        </p:blipFill>
        <p:spPr>
          <a:xfrm>
            <a:off x="1080720" y="4680720"/>
            <a:ext cx="1976040" cy="197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2" name=""/>
          <p:cNvSpPr/>
          <p:nvPr/>
        </p:nvSpPr>
        <p:spPr>
          <a:xfrm>
            <a:off x="3240000" y="5580000"/>
            <a:ext cx="2696760" cy="35676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6"/>
          <a:stretch/>
        </p:blipFill>
        <p:spPr>
          <a:xfrm>
            <a:off x="3960000" y="4500000"/>
            <a:ext cx="1076760" cy="107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7"/>
          <a:stretch/>
        </p:blipFill>
        <p:spPr>
          <a:xfrm>
            <a:off x="5940000" y="4680000"/>
            <a:ext cx="1976760" cy="197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5" name="文本框 60"/>
          <p:cNvSpPr/>
          <p:nvPr/>
        </p:nvSpPr>
        <p:spPr>
          <a:xfrm rot="21580800">
            <a:off x="348480" y="4678560"/>
            <a:ext cx="540360" cy="161316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zh-CN" sz="16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文字编辑功能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" name="文本框 66"/>
          <p:cNvSpPr/>
          <p:nvPr/>
        </p:nvSpPr>
        <p:spPr>
          <a:xfrm rot="21580800">
            <a:off x="361080" y="2337840"/>
            <a:ext cx="540360" cy="161316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zh-CN" sz="16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文字生成功能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" name="文本框 67"/>
          <p:cNvSpPr/>
          <p:nvPr/>
        </p:nvSpPr>
        <p:spPr>
          <a:xfrm>
            <a:off x="3240000" y="6120000"/>
            <a:ext cx="2516760" cy="356760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提示词：“天”，“上”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文本框 70"/>
          <p:cNvSpPr/>
          <p:nvPr/>
        </p:nvSpPr>
        <p:spPr>
          <a:xfrm rot="21580800">
            <a:off x="8460000" y="4868640"/>
            <a:ext cx="542160" cy="125712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zh-CN" sz="16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更多例子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8"/>
          <a:stretch/>
        </p:blipFill>
        <p:spPr>
          <a:xfrm>
            <a:off x="9360000" y="4500000"/>
            <a:ext cx="2156760" cy="215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"/>
          <p:cNvSpPr/>
          <p:nvPr/>
        </p:nvSpPr>
        <p:spPr>
          <a:xfrm>
            <a:off x="3420000" y="3060000"/>
            <a:ext cx="176760" cy="176760"/>
          </a:xfrm>
          <a:prstGeom prst="leftRightArrow">
            <a:avLst>
              <a:gd name="adj1" fmla="val 50000"/>
              <a:gd name="adj2" fmla="val 19907"/>
            </a:avLst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4280" bIns="4428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31" name=""/>
          <p:cNvSpPr/>
          <p:nvPr/>
        </p:nvSpPr>
        <p:spPr>
          <a:xfrm>
            <a:off x="9000000" y="3060000"/>
            <a:ext cx="176760" cy="176760"/>
          </a:xfrm>
          <a:prstGeom prst="leftRightArrow">
            <a:avLst>
              <a:gd name="adj1" fmla="val 50000"/>
              <a:gd name="adj2" fmla="val 19907"/>
            </a:avLst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4280" bIns="4428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pic>
        <p:nvPicPr>
          <p:cNvPr id="632" name="图片 37" descr="左飘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 rot="13204800">
            <a:off x="6412320" y="1554120"/>
            <a:ext cx="545760" cy="5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3" name="图片 1" descr="左飘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 rot="13204800">
            <a:off x="832320" y="1554120"/>
            <a:ext cx="545760" cy="54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540000" y="1260000"/>
            <a:ext cx="6753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Ours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5940000" y="1260000"/>
            <a:ext cx="6753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Ours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项目测试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文本框 4"/>
          <p:cNvSpPr/>
          <p:nvPr/>
        </p:nvSpPr>
        <p:spPr>
          <a:xfrm>
            <a:off x="785880" y="3772080"/>
            <a:ext cx="6230880" cy="16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3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graphicFrame>
        <p:nvGraphicFramePr>
          <p:cNvPr id="638" name=""/>
          <p:cNvGraphicFramePr/>
          <p:nvPr/>
        </p:nvGraphicFramePr>
        <p:xfrm>
          <a:off x="693000" y="1310040"/>
          <a:ext cx="6269760" cy="2005920"/>
        </p:xfrm>
        <a:graphic>
          <a:graphicData uri="http://schemas.openxmlformats.org/drawingml/2006/table">
            <a:tbl>
              <a:tblPr/>
              <a:tblGrid>
                <a:gridCol w="1567800"/>
                <a:gridCol w="1567800"/>
                <a:gridCol w="1567800"/>
                <a:gridCol w="1566720"/>
              </a:tblGrid>
              <a:tr h="413280">
                <a:tc>
                  <a:txBody>
                    <a:bodyPr lIns="36000" rIns="3600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状态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正确率 </a:t>
                      </a: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↑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宋体-简"/>
                          <a:ea typeface="宋体-简"/>
                        </a:rPr>
                        <a:t>编辑距离</a:t>
                      </a: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宋体-简"/>
                        </a:rPr>
                        <a:t> </a:t>
                      </a: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↑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</a:tr>
              <a:tr h="347760">
                <a:tc rowSpan="2"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文字生成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0.6957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0.8402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477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98160">
                <a:tc rowSpan="2"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文字修改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0.6671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0.8298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981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"/>
          <p:cNvGraphicFramePr/>
          <p:nvPr/>
        </p:nvGraphicFramePr>
        <p:xfrm>
          <a:off x="7965360" y="1573200"/>
          <a:ext cx="3540960" cy="1554840"/>
        </p:xfrm>
        <a:graphic>
          <a:graphicData uri="http://schemas.openxmlformats.org/drawingml/2006/table">
            <a:tbl>
              <a:tblPr/>
              <a:tblGrid>
                <a:gridCol w="1720080"/>
                <a:gridCol w="1821240"/>
              </a:tblGrid>
              <a:tr h="517320">
                <a:tc>
                  <a:txBody>
                    <a:bodyPr lIns="36000" rIns="36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FID </a:t>
                      </a: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↓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</a:tr>
              <a:tr h="5173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31.558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202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34.242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0" name="矩形: 圆角 13"/>
          <p:cNvSpPr/>
          <p:nvPr/>
        </p:nvSpPr>
        <p:spPr>
          <a:xfrm>
            <a:off x="720000" y="3315600"/>
            <a:ext cx="6296760" cy="1984680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30000"/>
              </a:lnSpc>
            </a:pPr>
            <a:r>
              <a:rPr b="0" lang="en-US" sz="16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  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文字控制框架文字生成和文字编辑评估正确率通过使用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ocr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对文字进行识别，与正确的进行比对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,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计算正确率（完全正确才行）和编辑距离。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0000"/>
              </a:lnSpc>
            </a:pP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  发现训练效果并不理想，与算力、参数以及训练批次有关（经费问题）。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矩形: 圆角 14"/>
          <p:cNvSpPr/>
          <p:nvPr/>
        </p:nvSpPr>
        <p:spPr>
          <a:xfrm>
            <a:off x="7965360" y="3127680"/>
            <a:ext cx="3596760" cy="1616760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  sd1.5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扩散模型评估采用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FID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。证明了扩散模型经过训练，并没有遗忘掉太多先前学到的知识。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10980000" y="4320000"/>
            <a:ext cx="356760" cy="356760"/>
          </a:xfrm>
          <a:prstGeom prst="smileyFace">
            <a:avLst>
              <a:gd name="adj" fmla="val 9282"/>
            </a:avLst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43" name=""/>
          <p:cNvSpPr/>
          <p:nvPr/>
        </p:nvSpPr>
        <p:spPr>
          <a:xfrm>
            <a:off x="1260000" y="5925600"/>
            <a:ext cx="9807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pc="130" strike="noStrike" u="none">
                <a:solidFill>
                  <a:schemeClr val="accent1"/>
                </a:solidFill>
                <a:effectLst/>
                <a:uFillTx/>
                <a:latin typeface="Arial"/>
                <a:ea typeface="微软雅黑"/>
              </a:rPr>
              <a:t>因此目前项目使用官方</a:t>
            </a:r>
            <a:r>
              <a:rPr b="0" lang="en-US" sz="1800" spc="130" strike="noStrike" u="none">
                <a:solidFill>
                  <a:schemeClr val="accent1"/>
                </a:solidFill>
                <a:effectLst/>
                <a:uFillTx/>
                <a:latin typeface="Arial"/>
                <a:ea typeface="微软雅黑"/>
              </a:rPr>
              <a:t>AnyText</a:t>
            </a:r>
            <a:r>
              <a:rPr b="0" lang="zh-CN" sz="1800" spc="130" strike="noStrike" u="none">
                <a:solidFill>
                  <a:schemeClr val="accent1"/>
                </a:solidFill>
                <a:effectLst/>
                <a:uFillTx/>
                <a:latin typeface="Arial"/>
                <a:ea typeface="微软雅黑"/>
              </a:rPr>
              <a:t>的权重并与训练好的扩散模型进行合并，得到最终的模型权重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"/>
          <p:cNvSpPr/>
          <p:nvPr/>
        </p:nvSpPr>
        <p:spPr>
          <a:xfrm>
            <a:off x="7380000" y="5220000"/>
            <a:ext cx="4271400" cy="5392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1800" strike="noStrike" u="none">
                <a:solidFill>
                  <a:srgbClr val="800080"/>
                </a:solidFill>
                <a:effectLst/>
                <a:uFillTx/>
                <a:latin typeface="Arial"/>
                <a:ea typeface="微软雅黑"/>
              </a:rPr>
              <a:t>均采用</a:t>
            </a:r>
            <a:r>
              <a:rPr b="0" lang="en-US" sz="1800" strike="noStrike" u="none">
                <a:solidFill>
                  <a:srgbClr val="800080"/>
                </a:solidFill>
                <a:effectLst/>
                <a:uFillTx/>
                <a:latin typeface="Arial"/>
                <a:ea typeface="微软雅黑"/>
              </a:rPr>
              <a:t>AnyText-benchmark!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图片占位符 9" descr=""/>
          <p:cNvPicPr/>
          <p:nvPr/>
        </p:nvPicPr>
        <p:blipFill>
          <a:blip r:embed="rId1"/>
          <a:srcRect l="0" t="68" r="0" b="68"/>
          <a:stretch/>
        </p:blipFill>
        <p:spPr>
          <a:xfrm>
            <a:off x="5764320" y="2618640"/>
            <a:ext cx="6423480" cy="423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6" name="图片占位符 1" descr=""/>
          <p:cNvPicPr/>
          <p:nvPr/>
        </p:nvPicPr>
        <p:blipFill>
          <a:blip r:embed="rId2"/>
          <a:srcRect l="0" t="33" r="0" b="33"/>
          <a:stretch/>
        </p:blipFill>
        <p:spPr>
          <a:xfrm>
            <a:off x="0" y="2523960"/>
            <a:ext cx="5760000" cy="4327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7" name="矩形 11"/>
          <p:cNvSpPr/>
          <p:nvPr/>
        </p:nvSpPr>
        <p:spPr>
          <a:xfrm>
            <a:off x="0" y="0"/>
            <a:ext cx="12187800" cy="6853680"/>
          </a:xfrm>
          <a:prstGeom prst="rect">
            <a:avLst/>
          </a:prstGeom>
          <a:gradFill rotWithShape="0">
            <a:gsLst>
              <a:gs pos="0">
                <a:srgbClr val="ffffff">
                  <a:alpha val="75000"/>
                </a:srgbClr>
              </a:gs>
              <a:gs pos="31000">
                <a:srgbClr val="ffffff">
                  <a:alpha val="85000"/>
                </a:srgbClr>
              </a:gs>
              <a:gs pos="45000">
                <a:srgbClr val="ffffff"/>
              </a:gs>
              <a:gs pos="65601">
                <a:srgbClr val="ffffff"/>
              </a:gs>
              <a:gs pos="100000">
                <a:srgbClr val="ffffff">
                  <a:alpha val="84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48" name="图片占位符 2"/>
          <p:cNvSpPr/>
          <p:nvPr/>
        </p:nvSpPr>
        <p:spPr>
          <a:xfrm>
            <a:off x="0" y="0"/>
            <a:ext cx="12187800" cy="40604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4060440"/>
              <a:gd name="textAreaBottom" fmla="*/ 4064760 h 4060440"/>
              <a:gd name="GluePoint1X" fmla="*/ 0 w 11291"/>
              <a:gd name="GluePoint1Y" fmla="*/ 0 h 33867"/>
              <a:gd name="GluePoint2X" fmla="*/ 5976095702.06076 w 11291"/>
              <a:gd name="GluePoint2Y" fmla="*/ 0 h 33867"/>
              <a:gd name="GluePoint3X" fmla="*/ 5976095702.06076 w 11291"/>
              <a:gd name="GluePoint3Y" fmla="*/ 0 h 33867"/>
              <a:gd name="GluePoint4X" fmla="*/ 2986336584.80276 w 11291"/>
              <a:gd name="GluePoint4Y" fmla="*/ 0 h 33867"/>
              <a:gd name="GluePoint5X" fmla="*/ 3798309.76742538 w 11291"/>
              <a:gd name="GluePoint5Y" fmla="*/ 0 h 33867"/>
              <a:gd name="GluePoint6X" fmla="*/ 0 w 11291"/>
              <a:gd name="GluePoint6Y" fmla="*/ 0 h 33867"/>
              <a:gd name="GluePoint7X" fmla="*/ 0 w 11291"/>
              <a:gd name="GluePoint7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49" name="任意多边形: 形状 1"/>
          <p:cNvSpPr/>
          <p:nvPr/>
        </p:nvSpPr>
        <p:spPr>
          <a:xfrm rot="10800000">
            <a:off x="4320" y="0"/>
            <a:ext cx="12187800" cy="40586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4058640"/>
              <a:gd name="textAreaBottom" fmla="*/ 4062960 h 4058640"/>
              <a:gd name="GluePoint1X" fmla="*/ 6005106578.99132 w 11286"/>
              <a:gd name="GluePoint1Y" fmla="*/ 0 h 33867"/>
              <a:gd name="GluePoint2X" fmla="*/ 0 w 11286"/>
              <a:gd name="GluePoint2Y" fmla="*/ 0 h 33867"/>
              <a:gd name="GluePoint3X" fmla="*/ 0 w 11286"/>
              <a:gd name="GluePoint3Y" fmla="*/ 0 h 33867"/>
              <a:gd name="GluePoint4X" fmla="*/ 3897399.76608187 w 11286"/>
              <a:gd name="GluePoint4Y" fmla="*/ 0 h 33867"/>
              <a:gd name="GluePoint5X" fmla="*/ 3007149265.49424 w 11286"/>
              <a:gd name="GluePoint5Y" fmla="*/ 0 h 33867"/>
              <a:gd name="GluePoint6X" fmla="*/ 6001130343.88233 w 11286"/>
              <a:gd name="GluePoint6Y" fmla="*/ 0 h 33867"/>
              <a:gd name="GluePoint7X" fmla="*/ 6005106578.99132 w 11286"/>
              <a:gd name="GluePoint7Y" fmla="*/ 0 h 33867"/>
              <a:gd name="GluePoint8X" fmla="*/ 6005106578.99132 w 11286"/>
              <a:gd name="GluePoint8Y" fmla="*/ 0 h 33867"/>
              <a:gd name="GluePoint9X" fmla="*/ 6005284438.48449 w 11286"/>
              <a:gd name="GluePoint9Y" fmla="*/ 0 h 33867"/>
              <a:gd name="GluePoint10X" fmla="*/ 6005106578.99132 w 11286"/>
              <a:gd name="GluePoint10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微软雅黑"/>
            </a:endParaRPr>
          </a:p>
        </p:txBody>
      </p:sp>
      <p:grpSp>
        <p:nvGrpSpPr>
          <p:cNvPr id="650" name="组合 11"/>
          <p:cNvGrpSpPr/>
          <p:nvPr/>
        </p:nvGrpSpPr>
        <p:grpSpPr>
          <a:xfrm>
            <a:off x="4764960" y="4547880"/>
            <a:ext cx="2657880" cy="811080"/>
            <a:chOff x="4764960" y="4547880"/>
            <a:chExt cx="2657880" cy="811080"/>
          </a:xfrm>
        </p:grpSpPr>
        <p:grpSp>
          <p:nvGrpSpPr>
            <p:cNvPr id="651" name="íślïdé 1"/>
            <p:cNvGrpSpPr/>
            <p:nvPr/>
          </p:nvGrpSpPr>
          <p:grpSpPr>
            <a:xfrm>
              <a:off x="4764960" y="4547880"/>
              <a:ext cx="810000" cy="811080"/>
              <a:chOff x="4764960" y="4547880"/>
              <a:chExt cx="810000" cy="811080"/>
            </a:xfrm>
          </p:grpSpPr>
          <p:sp>
            <p:nvSpPr>
              <p:cNvPr id="652" name="ïṡḻïḍê 1"/>
              <p:cNvSpPr/>
              <p:nvPr/>
            </p:nvSpPr>
            <p:spPr>
              <a:xfrm>
                <a:off x="5124600" y="4897080"/>
                <a:ext cx="93240" cy="228240"/>
              </a:xfrm>
              <a:custGeom>
                <a:avLst/>
                <a:gdLst>
                  <a:gd name="textAreaLeft" fmla="*/ 0 w 93240"/>
                  <a:gd name="textAreaRight" fmla="*/ 97560 w 93240"/>
                  <a:gd name="textAreaTop" fmla="*/ 0 h 228240"/>
                  <a:gd name="textAreaBottom" fmla="*/ 232560 h 228240"/>
                  <a:gd name="GluePoint1X" fmla="*/ 0 w 646"/>
                  <a:gd name="GluePoint1Y" fmla="*/ 6861863.89298893 h 271"/>
                  <a:gd name="GluePoint2X" fmla="*/ 0 w 646"/>
                  <a:gd name="GluePoint2Y" fmla="*/ 6861863.89298893 h 271"/>
                  <a:gd name="GluePoint3X" fmla="*/ 0 w 646"/>
                  <a:gd name="GluePoint3Y" fmla="*/ 774702.343173432 h 271"/>
                  <a:gd name="GluePoint4X" fmla="*/ 0 w 646"/>
                  <a:gd name="GluePoint4Y" fmla="*/ 0 h 271"/>
                  <a:gd name="GluePoint5X" fmla="*/ 0 w 646"/>
                  <a:gd name="GluePoint5Y" fmla="*/ 774702.343173432 h 271"/>
                  <a:gd name="GluePoint6X" fmla="*/ 0 w 646"/>
                  <a:gd name="GluePoint6Y" fmla="*/ 6223695.92250923 h 271"/>
                  <a:gd name="GluePoint7X" fmla="*/ 0 w 646"/>
                  <a:gd name="GluePoint7Y" fmla="*/ 8227362.26937269 h 271"/>
                  <a:gd name="GluePoint8X" fmla="*/ 0 w 646"/>
                  <a:gd name="GluePoint8Y" fmla="*/ 6223695.92250923 h 271"/>
                  <a:gd name="GluePoint9X" fmla="*/ 0 w 646"/>
                  <a:gd name="GluePoint9Y" fmla="*/ 774702.343173432 h 271"/>
                  <a:gd name="GluePoint10X" fmla="*/ 0 w 646"/>
                  <a:gd name="GluePoint10Y" fmla="*/ 0 h 271"/>
                  <a:gd name="GluePoint11X" fmla="*/ 0 w 646"/>
                  <a:gd name="GluePoint11Y" fmla="*/ 774702.343173432 h 271"/>
                  <a:gd name="GluePoint12X" fmla="*/ 0 w 646"/>
                  <a:gd name="GluePoint12Y" fmla="*/ 6861863.89298893 h 27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3" name="ï$lîḍè 1"/>
              <p:cNvSpPr/>
              <p:nvPr/>
            </p:nvSpPr>
            <p:spPr>
              <a:xfrm>
                <a:off x="4848480" y="4736520"/>
                <a:ext cx="74160" cy="100440"/>
              </a:xfrm>
              <a:custGeom>
                <a:avLst/>
                <a:gdLst>
                  <a:gd name="textAreaLeft" fmla="*/ 0 w 74160"/>
                  <a:gd name="textAreaRight" fmla="*/ 78480 w 74160"/>
                  <a:gd name="textAreaTop" fmla="*/ 0 h 100440"/>
                  <a:gd name="textAreaBottom" fmla="*/ 104760 h 100440"/>
                  <a:gd name="GluePoint1X" fmla="*/ 0 w 291"/>
                  <a:gd name="GluePoint1Y" fmla="*/ 4219.26605504587 h 218"/>
                  <a:gd name="GluePoint2X" fmla="*/ 0 w 291"/>
                  <a:gd name="GluePoint2Y" fmla="*/ 4219.26605504587 h 218"/>
                  <a:gd name="GluePoint3X" fmla="*/ 0 w 291"/>
                  <a:gd name="GluePoint3Y" fmla="*/ 4487.70642201835 h 218"/>
                  <a:gd name="GluePoint4X" fmla="*/ 0 w 291"/>
                  <a:gd name="GluePoint4Y" fmla="*/ 5073.39449541284 h 218"/>
                  <a:gd name="GluePoint5X" fmla="*/ 2.1340206185567 w 291"/>
                  <a:gd name="GluePoint5Y" fmla="*/ 5457.43119266055 h 218"/>
                  <a:gd name="GluePoint6X" fmla="*/ 2.1340206185567 w 291"/>
                  <a:gd name="GluePoint6Y" fmla="*/ 4979.63302752294 h 218"/>
                  <a:gd name="GluePoint7X" fmla="*/ 1.42268041237113 w 291"/>
                  <a:gd name="GluePoint7Y" fmla="*/ 4607.15596330275 h 218"/>
                  <a:gd name="GluePoint8X" fmla="*/ 0.711340206185567 w 291"/>
                  <a:gd name="GluePoint8Y" fmla="*/ 3267.52293577982 h 218"/>
                  <a:gd name="GluePoint9X" fmla="*/ 1.42268041237113 w 291"/>
                  <a:gd name="GluePoint9Y" fmla="*/ 1990.82568807339 h 218"/>
                  <a:gd name="GluePoint10X" fmla="*/ 1.42268041237113 w 291"/>
                  <a:gd name="GluePoint10Y" fmla="*/ 2083.30275229358 h 218"/>
                  <a:gd name="GluePoint11X" fmla="*/ 2.1340206185567 w 291"/>
                  <a:gd name="GluePoint11Y" fmla="*/ 2848.80733944954 h 218"/>
                  <a:gd name="GluePoint12X" fmla="*/ 2.1340206185567 w 291"/>
                  <a:gd name="GluePoint12Y" fmla="*/ 2945.1376146789 h 218"/>
                  <a:gd name="GluePoint13X" fmla="*/ 1.42268041237113 w 291"/>
                  <a:gd name="GluePoint13Y" fmla="*/ 2945.1376146789 h 218"/>
                  <a:gd name="GluePoint14X" fmla="*/ 1.42268041237113 w 291"/>
                  <a:gd name="GluePoint14Y" fmla="*/ 3330.45871559633 h 218"/>
                  <a:gd name="GluePoint15X" fmla="*/ 1.42268041237113 w 291"/>
                  <a:gd name="GluePoint15Y" fmla="*/ 3422.93577981651 h 218"/>
                  <a:gd name="GluePoint16X" fmla="*/ 2.1340206185567 w 291"/>
                  <a:gd name="GluePoint16Y" fmla="*/ 3422.93577981651 h 218"/>
                  <a:gd name="GluePoint17X" fmla="*/ 2.1340206185567 w 291"/>
                  <a:gd name="GluePoint17Y" fmla="*/ 3911.00917431193 h 218"/>
                  <a:gd name="GluePoint18X" fmla="*/ 2.1340206185567 w 291"/>
                  <a:gd name="GluePoint18Y" fmla="*/ 4219.26605504587 h 218"/>
                  <a:gd name="GluePoint19X" fmla="*/ 2.84536082474227 w 291"/>
                  <a:gd name="GluePoint19Y" fmla="*/ 4219.26605504587 h 218"/>
                  <a:gd name="GluePoint20X" fmla="*/ 2.84536082474227 w 291"/>
                  <a:gd name="GluePoint20Y" fmla="*/ 3592.47706422018 h 218"/>
                  <a:gd name="GluePoint21X" fmla="*/ 3.55670103092784 w 291"/>
                  <a:gd name="GluePoint21Y" fmla="*/ 2993.94495412844 h 218"/>
                  <a:gd name="GluePoint22X" fmla="*/ 3.55670103092784 w 291"/>
                  <a:gd name="GluePoint22Y" fmla="*/ 2893.76146788991 h 218"/>
                  <a:gd name="GluePoint23X" fmla="*/ 4.97938144329897 w 291"/>
                  <a:gd name="GluePoint23Y" fmla="*/ 2192.47706422018 h 218"/>
                  <a:gd name="GluePoint24X" fmla="*/ 4.97938144329897 w 291"/>
                  <a:gd name="GluePoint24Y" fmla="*/ 877.247706422018 h 218"/>
                  <a:gd name="GluePoint25X" fmla="*/ 4.97938144329897 w 291"/>
                  <a:gd name="GluePoint25Y" fmla="*/ 339.082568807339 h 218"/>
                  <a:gd name="GluePoint26X" fmla="*/ 2.1340206185567 w 291"/>
                  <a:gd name="GluePoint26Y" fmla="*/ 396.880733944954 h 218"/>
                  <a:gd name="GluePoint27X" fmla="*/ 0 w 291"/>
                  <a:gd name="GluePoint27Y" fmla="*/ 2083.30275229358 h 218"/>
                  <a:gd name="GluePoint28X" fmla="*/ 0 w 291"/>
                  <a:gd name="GluePoint28Y" fmla="*/ 3641.28440366972 h 218"/>
                  <a:gd name="GluePoint29X" fmla="*/ 0 w 291"/>
                  <a:gd name="GluePoint29Y" fmla="*/ 4219.26605504587 h 218"/>
                  <a:gd name="GluePoint30X" fmla="*/ 0 w 291"/>
                  <a:gd name="GluePoint30Y" fmla="*/ 4219.26605504587 h 218"/>
                  <a:gd name="GluePoint31X" fmla="*/ 2.84536082474227 w 291"/>
                  <a:gd name="GluePoint31Y" fmla="*/ 2848.80733944954 h 218"/>
                  <a:gd name="GluePoint32X" fmla="*/ 2.1340206185567 w 291"/>
                  <a:gd name="GluePoint32Y" fmla="*/ 2945.1376146789 h 218"/>
                  <a:gd name="GluePoint33X" fmla="*/ 2.1340206185567 w 291"/>
                  <a:gd name="GluePoint33Y" fmla="*/ 2060.18348623853 h 218"/>
                  <a:gd name="GluePoint34X" fmla="*/ 2.1340206185567 w 291"/>
                  <a:gd name="GluePoint34Y" fmla="*/ 1831.55963302752 h 218"/>
                  <a:gd name="GluePoint35X" fmla="*/ 1.42268041237113 w 291"/>
                  <a:gd name="GluePoint35Y" fmla="*/ 1831.55963302752 h 218"/>
                  <a:gd name="GluePoint36X" fmla="*/ 2.1340206185567 w 291"/>
                  <a:gd name="GluePoint36Y" fmla="*/ 1189.35779816514 h 218"/>
                  <a:gd name="GluePoint37X" fmla="*/ 3.55670103092784 w 291"/>
                  <a:gd name="GluePoint37Y" fmla="*/ 540.733944954128 h 218"/>
                  <a:gd name="GluePoint38X" fmla="*/ 3.55670103092784 w 291"/>
                  <a:gd name="GluePoint38Y" fmla="*/ 1451.37614678899 h 218"/>
                  <a:gd name="GluePoint39X" fmla="*/ 3.55670103092784 w 291"/>
                  <a:gd name="GluePoint39Y" fmla="*/ 2358.16513761468 h 218"/>
                  <a:gd name="GluePoint40X" fmla="*/ 2.84536082474227 w 291"/>
                  <a:gd name="GluePoint40Y" fmla="*/ 2527.70642201835 h 218"/>
                  <a:gd name="GluePoint41X" fmla="*/ 2.84536082474227 w 291"/>
                  <a:gd name="GluePoint41Y" fmla="*/ 2848.80733944954 h 21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4" name="îSļiḋé 1"/>
              <p:cNvSpPr/>
              <p:nvPr/>
            </p:nvSpPr>
            <p:spPr>
              <a:xfrm>
                <a:off x="5010840" y="4637520"/>
                <a:ext cx="25560" cy="64440"/>
              </a:xfrm>
              <a:custGeom>
                <a:avLst/>
                <a:gdLst>
                  <a:gd name="textAreaLeft" fmla="*/ 0 w 25560"/>
                  <a:gd name="textAreaRight" fmla="*/ 29880 w 25560"/>
                  <a:gd name="textAreaTop" fmla="*/ 0 h 64440"/>
                  <a:gd name="textAreaBottom" fmla="*/ 68760 h 64440"/>
                  <a:gd name="GluePoint1X" fmla="*/ 0 w 191"/>
                  <a:gd name="GluePoint1Y" fmla="*/ 31823.1325301205 h 83"/>
                  <a:gd name="GluePoint2X" fmla="*/ 0 w 191"/>
                  <a:gd name="GluePoint2Y" fmla="*/ 186701.204819277 h 83"/>
                  <a:gd name="GluePoint3X" fmla="*/ 0 w 191"/>
                  <a:gd name="GluePoint3Y" fmla="*/ 407463.614457831 h 83"/>
                  <a:gd name="GluePoint4X" fmla="*/ 0 w 191"/>
                  <a:gd name="GluePoint4Y" fmla="*/ 939725.78313253 h 83"/>
                  <a:gd name="GluePoint5X" fmla="*/ 0 w 191"/>
                  <a:gd name="GluePoint5Y" fmla="*/ 1128580.48192771 h 83"/>
                  <a:gd name="GluePoint6X" fmla="*/ 0 w 191"/>
                  <a:gd name="GluePoint6Y" fmla="*/ 1264280.96385542 h 83"/>
                  <a:gd name="GluePoint7X" fmla="*/ 0 w 191"/>
                  <a:gd name="GluePoint7Y" fmla="*/ 1087586.02409639 h 83"/>
                  <a:gd name="GluePoint8X" fmla="*/ 0 w 191"/>
                  <a:gd name="GluePoint8Y" fmla="*/ 563918.313253012 h 83"/>
                  <a:gd name="GluePoint9X" fmla="*/ 0 w 191"/>
                  <a:gd name="GluePoint9Y" fmla="*/ 280947.469879518 h 83"/>
                  <a:gd name="GluePoint10X" fmla="*/ 0 w 191"/>
                  <a:gd name="GluePoint10Y" fmla="*/ 104246.024096386 h 83"/>
                  <a:gd name="GluePoint11X" fmla="*/ 0 w 191"/>
                  <a:gd name="GluePoint11Y" fmla="*/ 31823.1325301205 h 8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5" name="îŝļîḍé 1"/>
              <p:cNvSpPr/>
              <p:nvPr/>
            </p:nvSpPr>
            <p:spPr>
              <a:xfrm>
                <a:off x="5031720" y="4633560"/>
                <a:ext cx="16920" cy="34920"/>
              </a:xfrm>
              <a:custGeom>
                <a:avLst/>
                <a:gdLst>
                  <a:gd name="textAreaLeft" fmla="*/ 0 w 16920"/>
                  <a:gd name="textAreaRight" fmla="*/ 21240 w 16920"/>
                  <a:gd name="textAreaTop" fmla="*/ 0 h 34920"/>
                  <a:gd name="textAreaBottom" fmla="*/ 39240 h 34920"/>
                  <a:gd name="GluePoint1X" fmla="*/ 0 w 109"/>
                  <a:gd name="GluePoint1Y" fmla="*/ 559.762711864407 h 59"/>
                  <a:gd name="GluePoint2X" fmla="*/ 0 w 109"/>
                  <a:gd name="GluePoint2Y" fmla="*/ 5526.20338983051 h 59"/>
                  <a:gd name="GluePoint3X" fmla="*/ 0 w 109"/>
                  <a:gd name="GluePoint3Y" fmla="*/ 16017.186440678 h 59"/>
                  <a:gd name="GluePoint4X" fmla="*/ 0 w 109"/>
                  <a:gd name="GluePoint4Y" fmla="*/ 23981.7627118644 h 59"/>
                  <a:gd name="GluePoint5X" fmla="*/ 0 w 109"/>
                  <a:gd name="GluePoint5Y" fmla="*/ 48211.0169491525 h 59"/>
                  <a:gd name="GluePoint6X" fmla="*/ 0 w 109"/>
                  <a:gd name="GluePoint6Y" fmla="*/ 40226.5084745763 h 59"/>
                  <a:gd name="GluePoint7X" fmla="*/ 0 w 109"/>
                  <a:gd name="GluePoint7Y" fmla="*/ 26287.2542372881 h 59"/>
                  <a:gd name="GluePoint8X" fmla="*/ 0 w 109"/>
                  <a:gd name="GluePoint8Y" fmla="*/ 17480.5423728814 h 59"/>
                  <a:gd name="GluePoint9X" fmla="*/ 0 w 109"/>
                  <a:gd name="GluePoint9Y" fmla="*/ 3338.64406779661 h 59"/>
                  <a:gd name="GluePoint10X" fmla="*/ 0 w 109"/>
                  <a:gd name="GluePoint10Y" fmla="*/ 559.762711864407 h 5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5760" bIns="-5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6" name="ïṩḻiďé 1"/>
              <p:cNvSpPr/>
              <p:nvPr/>
            </p:nvSpPr>
            <p:spPr>
              <a:xfrm>
                <a:off x="5042880" y="4599360"/>
                <a:ext cx="43200" cy="87120"/>
              </a:xfrm>
              <a:custGeom>
                <a:avLst/>
                <a:gdLst>
                  <a:gd name="textAreaLeft" fmla="*/ 0 w 43200"/>
                  <a:gd name="textAreaRight" fmla="*/ 47520 w 43200"/>
                  <a:gd name="textAreaTop" fmla="*/ 0 h 87120"/>
                  <a:gd name="textAreaBottom" fmla="*/ 91440 h 87120"/>
                  <a:gd name="GluePoint1X" fmla="*/ 0 w 254"/>
                  <a:gd name="GluePoint1Y" fmla="*/ 0 h 132"/>
                  <a:gd name="GluePoint2X" fmla="*/ 0 w 254"/>
                  <a:gd name="GluePoint2Y" fmla="*/ 7764.95454545455 h 132"/>
                  <a:gd name="GluePoint3X" fmla="*/ 0 w 254"/>
                  <a:gd name="GluePoint3Y" fmla="*/ 27123.9545454545 h 132"/>
                  <a:gd name="GluePoint4X" fmla="*/ 0 w 254"/>
                  <a:gd name="GluePoint4Y" fmla="*/ 50798.0454545455 h 132"/>
                  <a:gd name="GluePoint5X" fmla="*/ 0 w 254"/>
                  <a:gd name="GluePoint5Y" fmla="*/ 128129.113636364 h 132"/>
                  <a:gd name="GluePoint6X" fmla="*/ 0 w 254"/>
                  <a:gd name="GluePoint6Y" fmla="*/ 191833.772727273 h 132"/>
                  <a:gd name="GluePoint7X" fmla="*/ 0 w 254"/>
                  <a:gd name="GluePoint7Y" fmla="*/ 254511.204545455 h 132"/>
                  <a:gd name="GluePoint8X" fmla="*/ 0 w 254"/>
                  <a:gd name="GluePoint8Y" fmla="*/ 232052.113636364 h 132"/>
                  <a:gd name="GluePoint9X" fmla="*/ 0 w 254"/>
                  <a:gd name="GluePoint9Y" fmla="*/ 208368.818181818 h 132"/>
                  <a:gd name="GluePoint10X" fmla="*/ 0 w 254"/>
                  <a:gd name="GluePoint10Y" fmla="*/ 90972.2045454545 h 132"/>
                  <a:gd name="GluePoint11X" fmla="*/ 0 w 254"/>
                  <a:gd name="GluePoint11Y" fmla="*/ 44827.9772727273 h 132"/>
                  <a:gd name="GluePoint12X" fmla="*/ 0 w 254"/>
                  <a:gd name="GluePoint12Y" fmla="*/ 12433.5 h 132"/>
                  <a:gd name="GluePoint13X" fmla="*/ 0 w 254"/>
                  <a:gd name="GluePoint13Y" fmla="*/ 0 h 13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</a:cxnLst>
                <a:rect l="textAreaLeft" t="textAreaTop" r="textAreaRight" b="textAreaBottom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7" name="ïṣ1ïḓè 1"/>
              <p:cNvSpPr/>
              <p:nvPr/>
            </p:nvSpPr>
            <p:spPr>
              <a:xfrm>
                <a:off x="5306400" y="4669920"/>
                <a:ext cx="16920" cy="29520"/>
              </a:xfrm>
              <a:custGeom>
                <a:avLst/>
                <a:gdLst>
                  <a:gd name="textAreaLeft" fmla="*/ 0 w 16920"/>
                  <a:gd name="textAreaRight" fmla="*/ 21240 w 16920"/>
                  <a:gd name="textAreaTop" fmla="*/ 0 h 29520"/>
                  <a:gd name="textAreaBottom" fmla="*/ 33840 h 29520"/>
                  <a:gd name="GluePoint1X" fmla="*/ 0 w 94"/>
                  <a:gd name="GluePoint1Y" fmla="*/ 2356.35593220339 h 59"/>
                  <a:gd name="GluePoint2X" fmla="*/ 0 w 94"/>
                  <a:gd name="GluePoint2Y" fmla="*/ 7251.94915254237 h 59"/>
                  <a:gd name="GluePoint3X" fmla="*/ 0 w 94"/>
                  <a:gd name="GluePoint3Y" fmla="*/ 4611.42372881356 h 59"/>
                  <a:gd name="GluePoint4X" fmla="*/ 0 w 94"/>
                  <a:gd name="GluePoint4Y" fmla="*/ 983.338983050847 h 59"/>
                  <a:gd name="GluePoint5X" fmla="*/ 0 w 94"/>
                  <a:gd name="GluePoint5Y" fmla="*/ 2356.35593220339 h 5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8" name="îsḻíḓê 1"/>
              <p:cNvSpPr/>
              <p:nvPr/>
            </p:nvSpPr>
            <p:spPr>
              <a:xfrm>
                <a:off x="5446440" y="4789800"/>
                <a:ext cx="79560" cy="54360"/>
              </a:xfrm>
              <a:custGeom>
                <a:avLst/>
                <a:gdLst>
                  <a:gd name="textAreaLeft" fmla="*/ 0 w 79560"/>
                  <a:gd name="textAreaRight" fmla="*/ 83880 w 79560"/>
                  <a:gd name="textAreaTop" fmla="*/ 0 h 54360"/>
                  <a:gd name="textAreaBottom" fmla="*/ 58680 h 54360"/>
                  <a:gd name="GluePoint1X" fmla="*/ 5306.20858895706 w 163"/>
                  <a:gd name="GluePoint1Y" fmla="*/ 0 h 233"/>
                  <a:gd name="GluePoint2X" fmla="*/ 4961.63190184049 w 163"/>
                  <a:gd name="GluePoint2Y" fmla="*/ 0 h 233"/>
                  <a:gd name="GluePoint3X" fmla="*/ 4667.44785276074 w 163"/>
                  <a:gd name="GluePoint3Y" fmla="*/ 0 h 233"/>
                  <a:gd name="GluePoint4X" fmla="*/ 3688.19631901841 w 163"/>
                  <a:gd name="GluePoint4Y" fmla="*/ 0 h 233"/>
                  <a:gd name="GluePoint5X" fmla="*/ 3042.62576687117 w 163"/>
                  <a:gd name="GluePoint5Y" fmla="*/ 0 h 233"/>
                  <a:gd name="GluePoint6X" fmla="*/ 2624.50306748466 w 163"/>
                  <a:gd name="GluePoint6Y" fmla="*/ 0 h 233"/>
                  <a:gd name="GluePoint7X" fmla="*/ 2817.9018404908 w 163"/>
                  <a:gd name="GluePoint7Y" fmla="*/ 0 h 233"/>
                  <a:gd name="GluePoint8X" fmla="*/ 3042.62576687117 w 163"/>
                  <a:gd name="GluePoint8Y" fmla="*/ 0 h 233"/>
                  <a:gd name="GluePoint9X" fmla="*/ 2951.37423312883 w 163"/>
                  <a:gd name="GluePoint9Y" fmla="*/ 0 h 233"/>
                  <a:gd name="GluePoint10X" fmla="*/ 2624.50306748466 w 163"/>
                  <a:gd name="GluePoint10Y" fmla="*/ 0 h 233"/>
                  <a:gd name="GluePoint11X" fmla="*/ 1201.25153374233 w 163"/>
                  <a:gd name="GluePoint11Y" fmla="*/ 0 h 233"/>
                  <a:gd name="GluePoint12X" fmla="*/ 789.938650306749 w 163"/>
                  <a:gd name="GluePoint12Y" fmla="*/ 0 h 233"/>
                  <a:gd name="GluePoint13X" fmla="*/ 467.153374233129 w 163"/>
                  <a:gd name="GluePoint13Y" fmla="*/ 0 h 233"/>
                  <a:gd name="GluePoint14X" fmla="*/ 0 w 163"/>
                  <a:gd name="GluePoint14Y" fmla="*/ 0 h 233"/>
                  <a:gd name="GluePoint15X" fmla="*/ 140.282208588957 w 163"/>
                  <a:gd name="GluePoint15Y" fmla="*/ 0 h 233"/>
                  <a:gd name="GluePoint16X" fmla="*/ 1337.44785276074 w 163"/>
                  <a:gd name="GluePoint16Y" fmla="*/ 0 h 233"/>
                  <a:gd name="GluePoint17X" fmla="*/ 2624.50306748466 w 163"/>
                  <a:gd name="GluePoint17Y" fmla="*/ 0 h 233"/>
                  <a:gd name="GluePoint18X" fmla="*/ 3877.50920245399 w 163"/>
                  <a:gd name="GluePoint18Y" fmla="*/ 0 h 233"/>
                  <a:gd name="GluePoint19X" fmla="*/ 3688.19631901841 w 163"/>
                  <a:gd name="GluePoint19Y" fmla="*/ 0.652360515021459 h 233"/>
                  <a:gd name="GluePoint20X" fmla="*/ 3161.11656441718 w 163"/>
                  <a:gd name="GluePoint20Y" fmla="*/ 0.652360515021459 h 233"/>
                  <a:gd name="GluePoint21X" fmla="*/ 2951.37423312883 w 163"/>
                  <a:gd name="GluePoint21Y" fmla="*/ 0.652360515021459 h 233"/>
                  <a:gd name="GluePoint22X" fmla="*/ 3272.79754601227 w 163"/>
                  <a:gd name="GluePoint22Y" fmla="*/ 0.652360515021459 h 233"/>
                  <a:gd name="GluePoint23X" fmla="*/ 3808.0490797546 w 163"/>
                  <a:gd name="GluePoint23Y" fmla="*/ 0.652360515021459 h 233"/>
                  <a:gd name="GluePoint24X" fmla="*/ 4517.63190184049 w 163"/>
                  <a:gd name="GluePoint24Y" fmla="*/ 0.652360515021459 h 233"/>
                  <a:gd name="GluePoint25X" fmla="*/ 3997.36196319018 w 163"/>
                  <a:gd name="GluePoint25Y" fmla="*/ 0 h 233"/>
                  <a:gd name="GluePoint26X" fmla="*/ 4238.42944785276 w 163"/>
                  <a:gd name="GluePoint26Y" fmla="*/ 0 h 233"/>
                  <a:gd name="GluePoint27X" fmla="*/ 5165.9263803681 w 163"/>
                  <a:gd name="GluePoint27Y" fmla="*/ 0 h 233"/>
                  <a:gd name="GluePoint28X" fmla="*/ 5844.18404907976 w 163"/>
                  <a:gd name="GluePoint28Y" fmla="*/ 0 h 233"/>
                  <a:gd name="GluePoint29X" fmla="*/ 6254.13496932515 w 163"/>
                  <a:gd name="GluePoint29Y" fmla="*/ 0 h 233"/>
                  <a:gd name="GluePoint30X" fmla="*/ 6768.95705521472 w 163"/>
                  <a:gd name="GluePoint30Y" fmla="*/ 0 h 233"/>
                  <a:gd name="GluePoint31X" fmla="*/ 7560.25766871166 w 163"/>
                  <a:gd name="GluePoint31Y" fmla="*/ 0 h 233"/>
                  <a:gd name="GluePoint32X" fmla="*/ 7656.95705521472 w 163"/>
                  <a:gd name="GluePoint32Y" fmla="*/ 0 h 233"/>
                  <a:gd name="GluePoint33X" fmla="*/ 8095.50920245399 w 163"/>
                  <a:gd name="GluePoint33Y" fmla="*/ 0 h 233"/>
                  <a:gd name="GluePoint34X" fmla="*/ 8382.88343558282 w 163"/>
                  <a:gd name="GluePoint34Y" fmla="*/ 0 h 233"/>
                  <a:gd name="GluePoint35X" fmla="*/ 8743.8036809816 w 163"/>
                  <a:gd name="GluePoint35Y" fmla="*/ 0 h 233"/>
                  <a:gd name="GluePoint36X" fmla="*/ 8622.58895705522 w 163"/>
                  <a:gd name="GluePoint36Y" fmla="*/ 0 h 233"/>
                  <a:gd name="GluePoint37X" fmla="*/ 7959.31288343558 w 163"/>
                  <a:gd name="GluePoint37Y" fmla="*/ 0 h 233"/>
                  <a:gd name="GluePoint38X" fmla="*/ 7560.25766871166 w 163"/>
                  <a:gd name="GluePoint38Y" fmla="*/ 0 h 233"/>
                  <a:gd name="GluePoint39X" fmla="*/ 7321.91411042945 w 163"/>
                  <a:gd name="GluePoint39Y" fmla="*/ 0 h 233"/>
                  <a:gd name="GluePoint40X" fmla="*/ 6921.49693251534 w 163"/>
                  <a:gd name="GluePoint40Y" fmla="*/ 0 h 233"/>
                  <a:gd name="GluePoint41X" fmla="*/ 6489.75460122699 w 163"/>
                  <a:gd name="GluePoint41Y" fmla="*/ 0 h 233"/>
                  <a:gd name="GluePoint42X" fmla="*/ 5959.9509202454 w 163"/>
                  <a:gd name="GluePoint42Y" fmla="*/ 0 h 233"/>
                  <a:gd name="GluePoint43X" fmla="*/ 5706.62576687117 w 163"/>
                  <a:gd name="GluePoint43Y" fmla="*/ 0 h 233"/>
                  <a:gd name="GluePoint44X" fmla="*/ 4427.74233128834 w 163"/>
                  <a:gd name="GluePoint44Y" fmla="*/ 0 h 233"/>
                  <a:gd name="GluePoint45X" fmla="*/ 4340.57668711656 w 163"/>
                  <a:gd name="GluePoint45Y" fmla="*/ 0 h 233"/>
                  <a:gd name="GluePoint46X" fmla="*/ 3808.0490797546 w 163"/>
                  <a:gd name="GluePoint46Y" fmla="*/ 0 h 233"/>
                  <a:gd name="GluePoint47X" fmla="*/ 3349.06748466258 w 163"/>
                  <a:gd name="GluePoint47Y" fmla="*/ 0 h 233"/>
                  <a:gd name="GluePoint48X" fmla="*/ 3587.41104294479 w 163"/>
                  <a:gd name="GluePoint48Y" fmla="*/ 0 h 233"/>
                  <a:gd name="GluePoint49X" fmla="*/ 4517.63190184049 w 163"/>
                  <a:gd name="GluePoint49Y" fmla="*/ 0 h 233"/>
                  <a:gd name="GluePoint50X" fmla="*/ 4881.27607361963 w 163"/>
                  <a:gd name="GluePoint50Y" fmla="*/ 0 h 233"/>
                  <a:gd name="GluePoint51X" fmla="*/ 4961.63190184049 w 163"/>
                  <a:gd name="GluePoint51Y" fmla="*/ 0 h 233"/>
                  <a:gd name="GluePoint52X" fmla="*/ 4961.63190184049 w 163"/>
                  <a:gd name="GluePoint52Y" fmla="*/ 0 h 233"/>
                  <a:gd name="GluePoint53X" fmla="*/ 6681.79141104295 w 163"/>
                  <a:gd name="GluePoint53Y" fmla="*/ 0 h 233"/>
                  <a:gd name="GluePoint54X" fmla="*/ 7214.31901840491 w 163"/>
                  <a:gd name="GluePoint54Y" fmla="*/ 0 h 233"/>
                  <a:gd name="GluePoint55X" fmla="*/ 6681.79141104295 w 163"/>
                  <a:gd name="GluePoint55Y" fmla="*/ 0 h 233"/>
                  <a:gd name="GluePoint56X" fmla="*/ 6126.11042944785 w 163"/>
                  <a:gd name="GluePoint56Y" fmla="*/ 0 h 233"/>
                  <a:gd name="GluePoint57X" fmla="*/ 5165.9263803681 w 163"/>
                  <a:gd name="GluePoint57Y" fmla="*/ 0 h 233"/>
                  <a:gd name="GluePoint58X" fmla="*/ 4427.74233128834 w 163"/>
                  <a:gd name="GluePoint58Y" fmla="*/ 0 h 233"/>
                  <a:gd name="GluePoint59X" fmla="*/ 4238.42944785276 w 163"/>
                  <a:gd name="GluePoint59Y" fmla="*/ 0 h 233"/>
                  <a:gd name="GluePoint60X" fmla="*/ 5404.26993865031 w 163"/>
                  <a:gd name="GluePoint60Y" fmla="*/ 0 h 233"/>
                  <a:gd name="GluePoint61X" fmla="*/ 5706.62576687117 w 163"/>
                  <a:gd name="GluePoint61Y" fmla="*/ 0 h 233"/>
                  <a:gd name="GluePoint62X" fmla="*/ 5306.20858895706 w 163"/>
                  <a:gd name="GluePoint62Y" fmla="*/ 0 h 23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</a:cxnLst>
                <a:rect l="textAreaLeft" t="textAreaTop" r="textAreaRight" b="textAreaBottom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9" name="ïşḷîďè 1"/>
              <p:cNvSpPr/>
              <p:nvPr/>
            </p:nvSpPr>
            <p:spPr>
              <a:xfrm>
                <a:off x="5423040" y="4809240"/>
                <a:ext cx="45000" cy="33840"/>
              </a:xfrm>
              <a:custGeom>
                <a:avLst/>
                <a:gdLst>
                  <a:gd name="textAreaLeft" fmla="*/ 0 w 45000"/>
                  <a:gd name="textAreaRight" fmla="*/ 49320 w 45000"/>
                  <a:gd name="textAreaTop" fmla="*/ 0 h 33840"/>
                  <a:gd name="textAreaBottom" fmla="*/ 38160 h 33840"/>
                  <a:gd name="GluePoint1X" fmla="*/ 1013.94339622642 w 106"/>
                  <a:gd name="GluePoint1Y" fmla="*/ 0 h 137"/>
                  <a:gd name="GluePoint2X" fmla="*/ 930.735849056604 w 106"/>
                  <a:gd name="GluePoint2Y" fmla="*/ 0 h 137"/>
                  <a:gd name="GluePoint3X" fmla="*/ 1046.03773584906 w 106"/>
                  <a:gd name="GluePoint3Y" fmla="*/ 0 h 137"/>
                  <a:gd name="GluePoint4X" fmla="*/ 838.018867924528 w 106"/>
                  <a:gd name="GluePoint4Y" fmla="*/ 0.693430656934307 h 137"/>
                  <a:gd name="GluePoint5X" fmla="*/ 609.792452830189 w 106"/>
                  <a:gd name="GluePoint5Y" fmla="*/ 0 h 137"/>
                  <a:gd name="GluePoint6X" fmla="*/ 433.867924528302 w 106"/>
                  <a:gd name="GluePoint6Y" fmla="*/ 0 h 137"/>
                  <a:gd name="GluePoint7X" fmla="*/ 353.037735849057 w 106"/>
                  <a:gd name="GluePoint7Y" fmla="*/ 0 h 137"/>
                  <a:gd name="GluePoint8X" fmla="*/ 549.169811320755 w 106"/>
                  <a:gd name="GluePoint8Y" fmla="*/ 0 h 137"/>
                  <a:gd name="GluePoint9X" fmla="*/ 690.622641509434 w 106"/>
                  <a:gd name="GluePoint9Y" fmla="*/ 0.693430656934307 h 137"/>
                  <a:gd name="GluePoint10X" fmla="*/ 580.075471698113 w 106"/>
                  <a:gd name="GluePoint10Y" fmla="*/ 1.38686131386861 h 137"/>
                  <a:gd name="GluePoint11X" fmla="*/ 260.320754716981 w 106"/>
                  <a:gd name="GluePoint11Y" fmla="*/ 1.38686131386861 h 137"/>
                  <a:gd name="GluePoint12X" fmla="*/ 212.77358490566 w 106"/>
                  <a:gd name="GluePoint12Y" fmla="*/ 0.693430656934307 h 137"/>
                  <a:gd name="GluePoint13X" fmla="*/ 146.207547169811 w 106"/>
                  <a:gd name="GluePoint13Y" fmla="*/ 0 h 137"/>
                  <a:gd name="GluePoint14X" fmla="*/ 67.7547169811321 w 106"/>
                  <a:gd name="GluePoint14Y" fmla="*/ 0.693430656934307 h 137"/>
                  <a:gd name="GluePoint15X" fmla="*/ 33.2830188679245 w 106"/>
                  <a:gd name="GluePoint15Y" fmla="*/ 1.38686131386861 h 137"/>
                  <a:gd name="GluePoint16X" fmla="*/ 386.320754716981 w 106"/>
                  <a:gd name="GluePoint16Y" fmla="*/ 1.38686131386861 h 137"/>
                  <a:gd name="GluePoint17X" fmla="*/ 645.452830188679 w 106"/>
                  <a:gd name="GluePoint17Y" fmla="*/ 1.38686131386861 h 137"/>
                  <a:gd name="GluePoint18X" fmla="*/ 784.528301886792 w 106"/>
                  <a:gd name="GluePoint18Y" fmla="*/ 1.38686131386861 h 137"/>
                  <a:gd name="GluePoint19X" fmla="*/ 899.830188679245 w 106"/>
                  <a:gd name="GluePoint19Y" fmla="*/ 1.38686131386861 h 137"/>
                  <a:gd name="GluePoint20X" fmla="*/ 1069.81132075472 w 106"/>
                  <a:gd name="GluePoint20Y" fmla="*/ 1.38686131386861 h 137"/>
                  <a:gd name="GluePoint21X" fmla="*/ 954.509433962264 w 106"/>
                  <a:gd name="GluePoint21Y" fmla="*/ 1.38686131386861 h 137"/>
                  <a:gd name="GluePoint22X" fmla="*/ 973.528301886792 w 106"/>
                  <a:gd name="GluePoint22Y" fmla="*/ 0.693430656934307 h 137"/>
                  <a:gd name="GluePoint23X" fmla="*/ 1188.67924528302 w 106"/>
                  <a:gd name="GluePoint23Y" fmla="*/ 0.693430656934307 h 137"/>
                  <a:gd name="GluePoint24X" fmla="*/ 1351.52830188679 w 106"/>
                  <a:gd name="GluePoint24Y" fmla="*/ 0.693430656934307 h 137"/>
                  <a:gd name="GluePoint25X" fmla="*/ 1147.07547169811 w 106"/>
                  <a:gd name="GluePoint25Y" fmla="*/ 0 h 137"/>
                  <a:gd name="GluePoint26X" fmla="*/ 1013.94339622642 w 106"/>
                  <a:gd name="GluePoint26Y" fmla="*/ 0 h 137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</a:cxnLst>
                <a:rect l="textAreaLeft" t="textAreaTop" r="textAreaRight" b="textAreaBottom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840" bIns="-68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0" name="îṡlïḋe 1"/>
              <p:cNvSpPr/>
              <p:nvPr/>
            </p:nvSpPr>
            <p:spPr>
              <a:xfrm>
                <a:off x="5265360" y="4617720"/>
                <a:ext cx="73080" cy="64080"/>
              </a:xfrm>
              <a:custGeom>
                <a:avLst/>
                <a:gdLst>
                  <a:gd name="textAreaLeft" fmla="*/ 0 w 73080"/>
                  <a:gd name="textAreaRight" fmla="*/ 77400 w 73080"/>
                  <a:gd name="textAreaTop" fmla="*/ 0 h 64080"/>
                  <a:gd name="textAreaBottom" fmla="*/ 68400 h 64080"/>
                  <a:gd name="GluePoint1X" fmla="*/ 418.736842105263 w 190"/>
                  <a:gd name="GluePoint1Y" fmla="*/ 4.9953488372093 h 215"/>
                  <a:gd name="GluePoint2X" fmla="*/ 363.978947368421 w 190"/>
                  <a:gd name="GluePoint2Y" fmla="*/ 9.99069767441861 h 215"/>
                  <a:gd name="GluePoint3X" fmla="*/ 355.389473684211 w 190"/>
                  <a:gd name="GluePoint3Y" fmla="*/ 9.99069767441861 h 215"/>
                  <a:gd name="GluePoint4X" fmla="*/ 270.568421052632 w 190"/>
                  <a:gd name="GluePoint4Y" fmla="*/ 9.15813953488372 h 215"/>
                  <a:gd name="GluePoint5X" fmla="*/ 206.147368421053 w 190"/>
                  <a:gd name="GluePoint5Y" fmla="*/ 7.49302325581395 h 215"/>
                  <a:gd name="GluePoint6X" fmla="*/ 165.347368421053 w 190"/>
                  <a:gd name="GluePoint6Y" fmla="*/ 8.32558139534884 h 215"/>
                  <a:gd name="GluePoint7X" fmla="*/ 187.894736842105 w 190"/>
                  <a:gd name="GluePoint7Y" fmla="*/ 14.153488372093 h 215"/>
                  <a:gd name="GluePoint8X" fmla="*/ 258.757894736842 w 190"/>
                  <a:gd name="GluePoint8Y" fmla="*/ 15.8186046511628 h 215"/>
                  <a:gd name="GluePoint9X" fmla="*/ 311.368421052632 w 190"/>
                  <a:gd name="GluePoint9Y" fmla="*/ 14.9860465116279 h 215"/>
                  <a:gd name="GluePoint10X" fmla="*/ 287.747368421053 w 190"/>
                  <a:gd name="GluePoint10Y" fmla="*/ 16.6511627906977 h 215"/>
                  <a:gd name="GluePoint11X" fmla="*/ 187.894736842105 w 190"/>
                  <a:gd name="GluePoint11Y" fmla="*/ 22.4790697674419 h 215"/>
                  <a:gd name="GluePoint12X" fmla="*/ 76.2315789473684 w 190"/>
                  <a:gd name="GluePoint12Y" fmla="*/ 25.8093023255814 h 215"/>
                  <a:gd name="GluePoint13X" fmla="*/ 64.421052631579 w 190"/>
                  <a:gd name="GluePoint13Y" fmla="*/ 24.9767441860465 h 215"/>
                  <a:gd name="GluePoint14X" fmla="*/ 19.3263157894737 w 190"/>
                  <a:gd name="GluePoint14Y" fmla="*/ 25.8093023255814 h 215"/>
                  <a:gd name="GluePoint15X" fmla="*/ 5.36842105263158 w 190"/>
                  <a:gd name="GluePoint15Y" fmla="*/ 29.9720930232558 h 215"/>
                  <a:gd name="GluePoint16X" fmla="*/ 38.6526315789474 w 190"/>
                  <a:gd name="GluePoint16Y" fmla="*/ 31.6372093023256 h 215"/>
                  <a:gd name="GluePoint17X" fmla="*/ 142.8 w 190"/>
                  <a:gd name="GluePoint17Y" fmla="*/ 27.4744186046512 h 215"/>
                  <a:gd name="GluePoint18X" fmla="*/ 277.01052631579 w 190"/>
                  <a:gd name="GluePoint18Y" fmla="*/ 21.646511627907 h 215"/>
                  <a:gd name="GluePoint19X" fmla="*/ 372.568421052632 w 190"/>
                  <a:gd name="GluePoint19Y" fmla="*/ 14.153488372093 h 215"/>
                  <a:gd name="GluePoint20X" fmla="*/ 492.821052631579 w 190"/>
                  <a:gd name="GluePoint20Y" fmla="*/ 14.153488372093 h 215"/>
                  <a:gd name="GluePoint21X" fmla="*/ 546.505263157895 w 190"/>
                  <a:gd name="GluePoint21Y" fmla="*/ 14.9860465116279 h 215"/>
                  <a:gd name="GluePoint22X" fmla="*/ 588.378947368421 w 190"/>
                  <a:gd name="GluePoint22Y" fmla="*/ 12.4883720930233 h 215"/>
                  <a:gd name="GluePoint23X" fmla="*/ 529.326315789474 w 190"/>
                  <a:gd name="GluePoint23Y" fmla="*/ 9.99069767441861 h 215"/>
                  <a:gd name="GluePoint24X" fmla="*/ 459.536842105263 w 190"/>
                  <a:gd name="GluePoint24Y" fmla="*/ 10.8232558139535 h 215"/>
                  <a:gd name="GluePoint25X" fmla="*/ 418.736842105263 w 190"/>
                  <a:gd name="GluePoint25Y" fmla="*/ 9.99069767441861 h 215"/>
                  <a:gd name="GluePoint26X" fmla="*/ 447.726315789474 w 190"/>
                  <a:gd name="GluePoint26Y" fmla="*/ 7.49302325581395 h 215"/>
                  <a:gd name="GluePoint27X" fmla="*/ 477.789473684211 w 190"/>
                  <a:gd name="GluePoint27Y" fmla="*/ 5.82790697674419 h 215"/>
                  <a:gd name="GluePoint28X" fmla="*/ 516.442105263158 w 190"/>
                  <a:gd name="GluePoint28Y" fmla="*/ 3.33023255813953 h 215"/>
                  <a:gd name="GluePoint29X" fmla="*/ 506.778947368421 w 190"/>
                  <a:gd name="GluePoint29Y" fmla="*/ 0 h 215"/>
                  <a:gd name="GluePoint30X" fmla="*/ 449.873684210526 w 190"/>
                  <a:gd name="GluePoint30Y" fmla="*/ 0 h 215"/>
                  <a:gd name="GluePoint31X" fmla="*/ 418.736842105263 w 190"/>
                  <a:gd name="GluePoint31Y" fmla="*/ 4.9953488372093 h 21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</a:cxnLst>
                <a:rect l="textAreaLeft" t="textAreaTop" r="textAreaRight" b="textAreaBottom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1" name="í$ḻíde 1"/>
              <p:cNvSpPr/>
              <p:nvPr/>
            </p:nvSpPr>
            <p:spPr>
              <a:xfrm>
                <a:off x="5036760" y="4740480"/>
                <a:ext cx="267480" cy="385920"/>
              </a:xfrm>
              <a:custGeom>
                <a:avLst/>
                <a:gdLst>
                  <a:gd name="textAreaLeft" fmla="*/ 0 w 267480"/>
                  <a:gd name="textAreaRight" fmla="*/ 271800 w 267480"/>
                  <a:gd name="textAreaTop" fmla="*/ 0 h 385920"/>
                  <a:gd name="textAreaBottom" fmla="*/ 390240 h 385920"/>
                  <a:gd name="GluePoint1X" fmla="*/ 5.49077490774908 w 1084"/>
                  <a:gd name="GluePoint1Y" fmla="*/ 3010.08476821192 h 755"/>
                  <a:gd name="GluePoint2X" fmla="*/ 5.49077490774908 w 1084"/>
                  <a:gd name="GluePoint2Y" fmla="*/ 3010.08476821192 h 755"/>
                  <a:gd name="GluePoint3X" fmla="*/ 4.80442804428044 w 1084"/>
                  <a:gd name="GluePoint3Y" fmla="*/ 727.650331125828 h 755"/>
                  <a:gd name="GluePoint4X" fmla="*/ 3.43173431734317 w 1084"/>
                  <a:gd name="GluePoint4Y" fmla="*/ 727.650331125828 h 755"/>
                  <a:gd name="GluePoint5X" fmla="*/ 2.74538745387454 w 1084"/>
                  <a:gd name="GluePoint5Y" fmla="*/ 0 h 755"/>
                  <a:gd name="GluePoint6X" fmla="*/ 3.43173431734317 w 1084"/>
                  <a:gd name="GluePoint6Y" fmla="*/ 2771.32450331126 h 755"/>
                  <a:gd name="GluePoint7X" fmla="*/ 4.11808118081181 w 1084"/>
                  <a:gd name="GluePoint7Y" fmla="*/ 2771.32450331126 h 755"/>
                  <a:gd name="GluePoint8X" fmla="*/ 4.80442804428044 w 1084"/>
                  <a:gd name="GluePoint8Y" fmla="*/ 3167.83708609272 h 755"/>
                  <a:gd name="GluePoint9X" fmla="*/ 2.74538745387454 w 1084"/>
                  <a:gd name="GluePoint9Y" fmla="*/ 6244.7178807947 h 755"/>
                  <a:gd name="GluePoint10X" fmla="*/ 2.74538745387454 w 1084"/>
                  <a:gd name="GluePoint10Y" fmla="*/ 15132.8529801325 h 755"/>
                  <a:gd name="GluePoint11X" fmla="*/ 1.37269372693727 w 1084"/>
                  <a:gd name="GluePoint11Y" fmla="*/ 15132.8529801325 h 755"/>
                  <a:gd name="GluePoint12X" fmla="*/ 0.686346863468635 w 1084"/>
                  <a:gd name="GluePoint12Y" fmla="*/ 19898.1099337748 h 755"/>
                  <a:gd name="GluePoint13X" fmla="*/ 0 w 1084"/>
                  <a:gd name="GluePoint13Y" fmla="*/ 43441.5774834437 h 755"/>
                  <a:gd name="GluePoint14X" fmla="*/ 0 w 1084"/>
                  <a:gd name="GluePoint14Y" fmla="*/ 54434.498013245 h 755"/>
                  <a:gd name="GluePoint15X" fmla="*/ 0.686346863468635 w 1084"/>
                  <a:gd name="GluePoint15Y" fmla="*/ 54434.498013245 h 755"/>
                  <a:gd name="GluePoint16X" fmla="*/ 1.37269372693727 w 1084"/>
                  <a:gd name="GluePoint16Y" fmla="*/ 51583.5867549669 h 755"/>
                  <a:gd name="GluePoint17X" fmla="*/ 0.686346863468635 w 1084"/>
                  <a:gd name="GluePoint17Y" fmla="*/ 54434.498013245 h 755"/>
                  <a:gd name="GluePoint18X" fmla="*/ 2.0590405904059 w 1084"/>
                  <a:gd name="GluePoint18Y" fmla="*/ 54434.498013245 h 755"/>
                  <a:gd name="GluePoint19X" fmla="*/ 2.0590405904059 w 1084"/>
                  <a:gd name="GluePoint19Y" fmla="*/ 49615.2357615894 h 755"/>
                  <a:gd name="GluePoint20X" fmla="*/ 2.74538745387454 w 1084"/>
                  <a:gd name="GluePoint20Y" fmla="*/ 23399.9271523179 h 755"/>
                  <a:gd name="GluePoint21X" fmla="*/ 2.74538745387454 w 1084"/>
                  <a:gd name="GluePoint21Y" fmla="*/ 21178.6039735099 h 755"/>
                  <a:gd name="GluePoint22X" fmla="*/ 4.80442804428044 w 1084"/>
                  <a:gd name="GluePoint22Y" fmla="*/ 21178.6039735099 h 755"/>
                  <a:gd name="GluePoint23X" fmla="*/ 4.80442804428044 w 1084"/>
                  <a:gd name="GluePoint23Y" fmla="*/ 9632.83973509934 h 755"/>
                  <a:gd name="GluePoint24X" fmla="*/ 4.11808118081181 w 1084"/>
                  <a:gd name="GluePoint24Y" fmla="*/ 6699.49933774834 h 755"/>
                  <a:gd name="GluePoint25X" fmla="*/ 5.49077490774908 w 1084"/>
                  <a:gd name="GluePoint25Y" fmla="*/ 3729.20794701987 h 755"/>
                  <a:gd name="GluePoint26X" fmla="*/ 6.86346863468635 w 1084"/>
                  <a:gd name="GluePoint26Y" fmla="*/ 6699.49933774834 h 755"/>
                  <a:gd name="GluePoint27X" fmla="*/ 5.49077490774908 w 1084"/>
                  <a:gd name="GluePoint27Y" fmla="*/ 9632.83973509934 h 755"/>
                  <a:gd name="GluePoint28X" fmla="*/ 5.49077490774908 w 1084"/>
                  <a:gd name="GluePoint28Y" fmla="*/ 21178.6039735099 h 755"/>
                  <a:gd name="GluePoint29X" fmla="*/ 7.54981549815498 w 1084"/>
                  <a:gd name="GluePoint29Y" fmla="*/ 21178.6039735099 h 755"/>
                  <a:gd name="GluePoint30X" fmla="*/ 8.23616236162362 w 1084"/>
                  <a:gd name="GluePoint30Y" fmla="*/ 23399.9271523179 h 755"/>
                  <a:gd name="GluePoint31X" fmla="*/ 8.92250922509225 w 1084"/>
                  <a:gd name="GluePoint31Y" fmla="*/ 49615.2357615894 h 755"/>
                  <a:gd name="GluePoint32X" fmla="*/ 8.92250922509225 w 1084"/>
                  <a:gd name="GluePoint32Y" fmla="*/ 54434.498013245 h 755"/>
                  <a:gd name="GluePoint33X" fmla="*/ 10.2952029520295 w 1084"/>
                  <a:gd name="GluePoint33Y" fmla="*/ 54434.498013245 h 755"/>
                  <a:gd name="GluePoint34X" fmla="*/ 9.60885608856089 w 1084"/>
                  <a:gd name="GluePoint34Y" fmla="*/ 51583.5867549669 h 755"/>
                  <a:gd name="GluePoint35X" fmla="*/ 10.2952029520295 w 1084"/>
                  <a:gd name="GluePoint35Y" fmla="*/ 54434.498013245 h 755"/>
                  <a:gd name="GluePoint36X" fmla="*/ 11.6678966789668 w 1084"/>
                  <a:gd name="GluePoint36Y" fmla="*/ 54434.498013245 h 755"/>
                  <a:gd name="GluePoint37X" fmla="*/ 10.9815498154982 w 1084"/>
                  <a:gd name="GluePoint37Y" fmla="*/ 43441.5774834437 h 755"/>
                  <a:gd name="GluePoint38X" fmla="*/ 10.2952029520295 w 1084"/>
                  <a:gd name="GluePoint38Y" fmla="*/ 19898.1099337748 h 755"/>
                  <a:gd name="GluePoint39X" fmla="*/ 8.92250922509225 w 1084"/>
                  <a:gd name="GluePoint39Y" fmla="*/ 15132.8529801325 h 755"/>
                  <a:gd name="GluePoint40X" fmla="*/ 7.54981549815498 w 1084"/>
                  <a:gd name="GluePoint40Y" fmla="*/ 15132.8529801325 h 755"/>
                  <a:gd name="GluePoint41X" fmla="*/ 7.54981549815498 w 1084"/>
                  <a:gd name="GluePoint41Y" fmla="*/ 6244.7178807947 h 755"/>
                  <a:gd name="GluePoint42X" fmla="*/ 5.49077490774908 w 1084"/>
                  <a:gd name="GluePoint42Y" fmla="*/ 3167.83708609272 h 755"/>
                  <a:gd name="GluePoint43X" fmla="*/ 6.86346863468635 w 1084"/>
                  <a:gd name="GluePoint43Y" fmla="*/ 2771.32450331126 h 755"/>
                  <a:gd name="GluePoint44X" fmla="*/ 6.86346863468635 w 1084"/>
                  <a:gd name="GluePoint44Y" fmla="*/ 2771.32450331126 h 755"/>
                  <a:gd name="GluePoint45X" fmla="*/ 7.54981549815498 w 1084"/>
                  <a:gd name="GluePoint45Y" fmla="*/ 0 h 755"/>
                  <a:gd name="GluePoint46X" fmla="*/ 6.86346863468635 w 1084"/>
                  <a:gd name="GluePoint46Y" fmla="*/ 727.650331125828 h 755"/>
                  <a:gd name="GluePoint47X" fmla="*/ 6.17712177121771 w 1084"/>
                  <a:gd name="GluePoint47Y" fmla="*/ 727.650331125828 h 755"/>
                  <a:gd name="GluePoint48X" fmla="*/ 5.49077490774908 w 1084"/>
                  <a:gd name="GluePoint48Y" fmla="*/ 3010.08476821192 h 755"/>
                  <a:gd name="GluePoint49X" fmla="*/ 5.49077490774908 w 1084"/>
                  <a:gd name="GluePoint49Y" fmla="*/ 3010.08476821192 h 75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</a:cxnLst>
                <a:rect l="textAreaLeft" t="textAreaTop" r="textAreaRight" b="textAreaBottom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2" name="ïŝľîḑê 1"/>
              <p:cNvSpPr/>
              <p:nvPr/>
            </p:nvSpPr>
            <p:spPr>
              <a:xfrm>
                <a:off x="4764960" y="4547880"/>
                <a:ext cx="810000" cy="811080"/>
              </a:xfrm>
              <a:custGeom>
                <a:avLst/>
                <a:gdLst>
                  <a:gd name="textAreaLeft" fmla="*/ 0 w 810000"/>
                  <a:gd name="textAreaRight" fmla="*/ 814320 w 810000"/>
                  <a:gd name="textAreaTop" fmla="*/ 0 h 811080"/>
                  <a:gd name="textAreaBottom" fmla="*/ 815400 h 811080"/>
                  <a:gd name="GluePoint1X" fmla="*/ 1077.29977924945 w 2265"/>
                  <a:gd name="GluePoint1Y" fmla="*/ 0 h 2262"/>
                  <a:gd name="GluePoint2X" fmla="*/ 2163.54392935982 w 2265"/>
                  <a:gd name="GluePoint2Y" fmla="*/ 1112.05305039788 h 2262"/>
                  <a:gd name="GluePoint3X" fmla="*/ 1077.29977924945 w 2265"/>
                  <a:gd name="GluePoint3Y" fmla="*/ 2229.0884173298 h 2262"/>
                  <a:gd name="GluePoint4X" fmla="*/ 0 w 2265"/>
                  <a:gd name="GluePoint4Y" fmla="*/ 1112.05305039788 h 2262"/>
                  <a:gd name="GluePoint5X" fmla="*/ 1077.29977924945 w 2265"/>
                  <a:gd name="GluePoint5Y" fmla="*/ 0 h 2262"/>
                  <a:gd name="GluePoint6X" fmla="*/ 1077.29977924945 w 2265"/>
                  <a:gd name="GluePoint6Y" fmla="*/ 0 h 2262"/>
                  <a:gd name="GluePoint7X" fmla="*/ 1077.29977924945 w 2265"/>
                  <a:gd name="GluePoint7Y" fmla="*/ 31.8868258178603 h 2262"/>
                  <a:gd name="GluePoint8X" fmla="*/ 28.8207505518764 w 2265"/>
                  <a:gd name="GluePoint8Y" fmla="*/ 1112.05305039788 h 2262"/>
                  <a:gd name="GluePoint9X" fmla="*/ 1077.29977924945 w 2265"/>
                  <a:gd name="GluePoint9Y" fmla="*/ 2190.22634836428 h 2262"/>
                  <a:gd name="GluePoint10X" fmla="*/ 2123.79116997793 w 2265"/>
                  <a:gd name="GluePoint10Y" fmla="*/ 1112.05305039788 h 2262"/>
                  <a:gd name="GluePoint11X" fmla="*/ 1077.29977924945 w 2265"/>
                  <a:gd name="GluePoint11Y" fmla="*/ 31.8868258178603 h 226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3" name="išlíḑe 1"/>
              <p:cNvSpPr/>
              <p:nvPr/>
            </p:nvSpPr>
            <p:spPr>
              <a:xfrm>
                <a:off x="4814280" y="4938120"/>
                <a:ext cx="708120" cy="370440"/>
              </a:xfrm>
              <a:custGeom>
                <a:avLst/>
                <a:gdLst>
                  <a:gd name="textAreaLeft" fmla="*/ 0 w 708120"/>
                  <a:gd name="textAreaRight" fmla="*/ 712440 w 708120"/>
                  <a:gd name="textAreaTop" fmla="*/ 0 h 370440"/>
                  <a:gd name="textAreaBottom" fmla="*/ 374760 h 370440"/>
                  <a:gd name="GluePoint1X" fmla="*/ 65106.5821325648 w 1041"/>
                  <a:gd name="GluePoint1Y" fmla="*/ 0 h 1979"/>
                  <a:gd name="GluePoint2X" fmla="*/ 167280 w 1041"/>
                  <a:gd name="GluePoint2Y" fmla="*/ 0 h 1979"/>
                  <a:gd name="GluePoint3X" fmla="*/ 160094.247838617 w 1041"/>
                  <a:gd name="GluePoint3Y" fmla="*/ 0 h 1979"/>
                  <a:gd name="GluePoint4X" fmla="*/ 56262.8703170029 w 1041"/>
                  <a:gd name="GluePoint4Y" fmla="*/ 0 h 1979"/>
                  <a:gd name="GluePoint5X" fmla="*/ 56262.8703170029 w 1041"/>
                  <a:gd name="GluePoint5Y" fmla="*/ 0 h 1979"/>
                  <a:gd name="GluePoint6X" fmla="*/ 151214.616714697 w 1041"/>
                  <a:gd name="GluePoint6Y" fmla="*/ 0 h 1979"/>
                  <a:gd name="GluePoint7X" fmla="*/ 56262.8703170029 w 1041"/>
                  <a:gd name="GluePoint7Y" fmla="*/ 0 h 1979"/>
                  <a:gd name="GluePoint8X" fmla="*/ 195145.821325648 w 1041"/>
                  <a:gd name="GluePoint8Y" fmla="*/ 0 h 1979"/>
                  <a:gd name="GluePoint9X" fmla="*/ 201197.279538905 w 1041"/>
                  <a:gd name="GluePoint9Y" fmla="*/ 0 h 1979"/>
                  <a:gd name="GluePoint10X" fmla="*/ 132084.749279539 w 1041"/>
                  <a:gd name="GluePoint10Y" fmla="*/ 0 h 1979"/>
                  <a:gd name="GluePoint11X" fmla="*/ 179838.524495677 w 1041"/>
                  <a:gd name="GluePoint11Y" fmla="*/ 0 h 1979"/>
                  <a:gd name="GluePoint12X" fmla="*/ 366494.155619597 w 1041"/>
                  <a:gd name="GluePoint12Y" fmla="*/ 0 h 1979"/>
                  <a:gd name="GluePoint13X" fmla="*/ 293122.351585014 w 1041"/>
                  <a:gd name="GluePoint13Y" fmla="*/ 0 h 1979"/>
                  <a:gd name="GluePoint14X" fmla="*/ 144732.126801153 w 1041"/>
                  <a:gd name="GluePoint14Y" fmla="*/ 0 h 1979"/>
                  <a:gd name="GluePoint15X" fmla="*/ 407808.922190202 w 1041"/>
                  <a:gd name="GluePoint15Y" fmla="*/ 0 h 1979"/>
                  <a:gd name="GluePoint16X" fmla="*/ 471057.152737752 w 1041"/>
                  <a:gd name="GluePoint16Y" fmla="*/ 0 h 1979"/>
                  <a:gd name="GluePoint17X" fmla="*/ 382680.530259366 w 1041"/>
                  <a:gd name="GluePoint17Y" fmla="*/ 0 h 1979"/>
                  <a:gd name="GluePoint18X" fmla="*/ 351031.838616715 w 1041"/>
                  <a:gd name="GluePoint18Y" fmla="*/ 0 h 1979"/>
                  <a:gd name="GluePoint19X" fmla="*/ 518714.5129683 w 1041"/>
                  <a:gd name="GluePoint19Y" fmla="*/ 0.520464881253158 h 1979"/>
                  <a:gd name="GluePoint20X" fmla="*/ 553964.587896254 w 1041"/>
                  <a:gd name="GluePoint20Y" fmla="*/ 0.520464881253158 h 1979"/>
                  <a:gd name="GluePoint21X" fmla="*/ 416643.181556196 w 1041"/>
                  <a:gd name="GluePoint21Y" fmla="*/ 0.520464881253158 h 1979"/>
                  <a:gd name="GluePoint22X" fmla="*/ 461996.034582133 w 1041"/>
                  <a:gd name="GluePoint22Y" fmla="*/ 0.520464881253158 h 1979"/>
                  <a:gd name="GluePoint23X" fmla="*/ 667325.925072046 w 1041"/>
                  <a:gd name="GluePoint23Y" fmla="*/ 0 h 1979"/>
                  <a:gd name="GluePoint24X" fmla="*/ 822225.106628242 w 1041"/>
                  <a:gd name="GluePoint24Y" fmla="*/ 0.520464881253158 h 1979"/>
                  <a:gd name="GluePoint25X" fmla="*/ 648761.314121038 w 1041"/>
                  <a:gd name="GluePoint25Y" fmla="*/ 0.520464881253158 h 1979"/>
                  <a:gd name="GluePoint26X" fmla="*/ 1082012.44956772 w 1041"/>
                  <a:gd name="GluePoint26Y" fmla="*/ 0.520464881253158 h 1979"/>
                  <a:gd name="GluePoint27X" fmla="*/ 1088266.19020173 w 1041"/>
                  <a:gd name="GluePoint27Y" fmla="*/ 0.520464881253158 h 1979"/>
                  <a:gd name="GluePoint28X" fmla="*/ 958240.18443804 w 1041"/>
                  <a:gd name="GluePoint28Y" fmla="*/ 0.520464881253158 h 1979"/>
                  <a:gd name="GluePoint29X" fmla="*/ 1012570.9740634 w 1041"/>
                  <a:gd name="GluePoint29Y" fmla="*/ 0.520464881253158 h 1979"/>
                  <a:gd name="GluePoint30X" fmla="*/ 1139846.31700288 w 1041"/>
                  <a:gd name="GluePoint30Y" fmla="*/ 0.520464881253158 h 1979"/>
                  <a:gd name="GluePoint31X" fmla="*/ 1316389.71757925 w 1041"/>
                  <a:gd name="GluePoint31Y" fmla="*/ 0.520464881253158 h 1979"/>
                  <a:gd name="GluePoint32X" fmla="*/ 1215481.03746398 w 1041"/>
                  <a:gd name="GluePoint32Y" fmla="*/ 0.520464881253158 h 1979"/>
                  <a:gd name="GluePoint33X" fmla="*/ 1468224.41498559 w 1041"/>
                  <a:gd name="GluePoint33Y" fmla="*/ 0.520464881253158 h 1979"/>
                  <a:gd name="GluePoint34X" fmla="*/ 1371314.12103746 w 1041"/>
                  <a:gd name="GluePoint34Y" fmla="*/ 0.520464881253158 h 1979"/>
                  <a:gd name="GluePoint35X" fmla="*/ 1608171.71181556 w 1041"/>
                  <a:gd name="GluePoint35Y" fmla="*/ 0.520464881253158 h 1979"/>
                  <a:gd name="GluePoint36X" fmla="*/ 1582952.57636888 w 1041"/>
                  <a:gd name="GluePoint36Y" fmla="*/ 0 h 1979"/>
                  <a:gd name="GluePoint37X" fmla="*/ 1530016.96829971 w 1041"/>
                  <a:gd name="GluePoint37Y" fmla="*/ 0.520464881253158 h 1979"/>
                  <a:gd name="GluePoint38X" fmla="*/ 1608171.71181556 w 1041"/>
                  <a:gd name="GluePoint38Y" fmla="*/ 0.520464881253158 h 1979"/>
                  <a:gd name="GluePoint39X" fmla="*/ 1630834.90489914 w 1041"/>
                  <a:gd name="GluePoint39Y" fmla="*/ 0 h 1979"/>
                  <a:gd name="GluePoint40X" fmla="*/ 1735072.73775216 w 1041"/>
                  <a:gd name="GluePoint40Y" fmla="*/ 0 h 1979"/>
                  <a:gd name="GluePoint41X" fmla="*/ 1741695.12391931 w 1041"/>
                  <a:gd name="GluePoint41Y" fmla="*/ 0 h 1979"/>
                  <a:gd name="GluePoint42X" fmla="*/ 1731586.67435159 w 1041"/>
                  <a:gd name="GluePoint42Y" fmla="*/ 0.520464881253158 h 1979"/>
                  <a:gd name="GluePoint43X" fmla="*/ 1928174.93948127 w 1041"/>
                  <a:gd name="GluePoint43Y" fmla="*/ 0 h 1979"/>
                  <a:gd name="GluePoint44X" fmla="*/ 1925388.3573487 w 1041"/>
                  <a:gd name="GluePoint44Y" fmla="*/ 0 h 1979"/>
                  <a:gd name="GluePoint45X" fmla="*/ 1814418.48991354 w 1041"/>
                  <a:gd name="GluePoint45Y" fmla="*/ 0 h 1979"/>
                  <a:gd name="GluePoint46X" fmla="*/ 1928174.93948127 w 1041"/>
                  <a:gd name="GluePoint46Y" fmla="*/ 0 h 1979"/>
                  <a:gd name="GluePoint47X" fmla="*/ 2076809.03746398 w 1041"/>
                  <a:gd name="GluePoint47Y" fmla="*/ 0 h 1979"/>
                  <a:gd name="GluePoint48X" fmla="*/ 1940750.47838617 w 1041"/>
                  <a:gd name="GluePoint48Y" fmla="*/ 0 h 1979"/>
                  <a:gd name="GluePoint49X" fmla="*/ 1978499.78097983 w 1041"/>
                  <a:gd name="GluePoint49Y" fmla="*/ 0 h 1979"/>
                  <a:gd name="GluePoint50X" fmla="*/ 2057904.13832853 w 1041"/>
                  <a:gd name="GluePoint50Y" fmla="*/ 0 h 1979"/>
                  <a:gd name="GluePoint51X" fmla="*/ 2061401.54466859 w 1041"/>
                  <a:gd name="GluePoint51Y" fmla="*/ 0 h 1979"/>
                  <a:gd name="GluePoint52X" fmla="*/ 2010252.44956772 w 1041"/>
                  <a:gd name="GluePoint52Y" fmla="*/ 0 h 1979"/>
                  <a:gd name="GluePoint53X" fmla="*/ 2163527.70028818 w 1041"/>
                  <a:gd name="GluePoint53Y" fmla="*/ 0 h 1979"/>
                  <a:gd name="GluePoint54X" fmla="*/ 2073965.74063401 w 1041"/>
                  <a:gd name="GluePoint54Y" fmla="*/ 0 h 1979"/>
                  <a:gd name="GluePoint55X" fmla="*/ 2184807.05475504 w 1041"/>
                  <a:gd name="GluePoint55Y" fmla="*/ 0 h 1979"/>
                  <a:gd name="GluePoint56X" fmla="*/ 2165637.4870317 w 1041"/>
                  <a:gd name="GluePoint56Y" fmla="*/ 0 h 1979"/>
                  <a:gd name="GluePoint57X" fmla="*/ 2211315.50432277 w 1041"/>
                  <a:gd name="GluePoint57Y" fmla="*/ 0 h 1979"/>
                  <a:gd name="GluePoint58X" fmla="*/ 2087189.71757925 w 1041"/>
                  <a:gd name="GluePoint58Y" fmla="*/ 0 h 1979"/>
                  <a:gd name="GluePoint59X" fmla="*/ 2087189.71757925 w 1041"/>
                  <a:gd name="GluePoint59Y" fmla="*/ 0 h 1979"/>
                  <a:gd name="GluePoint60X" fmla="*/ 2099396.61095101 w 1041"/>
                  <a:gd name="GluePoint60Y" fmla="*/ 0 h 197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</a:cxnLst>
                <a:rect l="textAreaLeft" t="textAreaTop" r="textAreaRight" b="textAreaBottom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4" name="îṩḻîḓè 1"/>
              <p:cNvSpPr/>
              <p:nvPr/>
            </p:nvSpPr>
            <p:spPr>
              <a:xfrm>
                <a:off x="5102280" y="5166000"/>
                <a:ext cx="146520" cy="34920"/>
              </a:xfrm>
              <a:custGeom>
                <a:avLst/>
                <a:gdLst>
                  <a:gd name="textAreaLeft" fmla="*/ 0 w 146520"/>
                  <a:gd name="textAreaRight" fmla="*/ 150840 w 146520"/>
                  <a:gd name="textAreaTop" fmla="*/ 0 h 34920"/>
                  <a:gd name="textAreaBottom" fmla="*/ 39240 h 34920"/>
                  <a:gd name="GluePoint1X" fmla="*/ 0 w 109"/>
                  <a:gd name="GluePoint1Y" fmla="*/ 0 h 419"/>
                  <a:gd name="GluePoint2X" fmla="*/ 57136320 w 109"/>
                  <a:gd name="GluePoint2Y" fmla="*/ 0 h 419"/>
                  <a:gd name="GluePoint3X" fmla="*/ 50526076.1834862 w 109"/>
                  <a:gd name="GluePoint3Y" fmla="*/ 0 h 419"/>
                  <a:gd name="GluePoint4X" fmla="*/ 17941470.6055046 w 109"/>
                  <a:gd name="GluePoint4Y" fmla="*/ 0 h 419"/>
                  <a:gd name="GluePoint5X" fmla="*/ 4073355.96330275 w 109"/>
                  <a:gd name="GluePoint5Y" fmla="*/ 0 h 419"/>
                  <a:gd name="GluePoint6X" fmla="*/ 108292509.137615 w 109"/>
                  <a:gd name="GluePoint6Y" fmla="*/ 0 h 419"/>
                  <a:gd name="GluePoint7X" fmla="*/ 122152269.137615 w 109"/>
                  <a:gd name="GluePoint7Y" fmla="*/ 0 h 419"/>
                  <a:gd name="GluePoint8X" fmla="*/ 179953591.706422 w 109"/>
                  <a:gd name="GluePoint8Y" fmla="*/ 0 h 419"/>
                  <a:gd name="GluePoint9X" fmla="*/ 133661421.357798 w 109"/>
                  <a:gd name="GluePoint9Y" fmla="*/ 0 h 419"/>
                  <a:gd name="GluePoint10X" fmla="*/ 36666106.5688073 w 109"/>
                  <a:gd name="GluePoint10Y" fmla="*/ 0 h 419"/>
                  <a:gd name="GluePoint11X" fmla="*/ 0 w 109"/>
                  <a:gd name="GluePoint11Y" fmla="*/ 0 h 419"/>
                  <a:gd name="GluePoint12X" fmla="*/ 295065199.486239 w 109"/>
                  <a:gd name="GluePoint12Y" fmla="*/ 0 h 419"/>
                  <a:gd name="GluePoint13X" fmla="*/ 308922009.908257 w 109"/>
                  <a:gd name="GluePoint13Y" fmla="*/ 0 h 419"/>
                  <a:gd name="GluePoint14X" fmla="*/ 392057355.082569 w 109"/>
                  <a:gd name="GluePoint14Y" fmla="*/ 0 h 419"/>
                  <a:gd name="GluePoint15X" fmla="*/ 385416200.587156 w 109"/>
                  <a:gd name="GluePoint15Y" fmla="*/ 0 h 419"/>
                  <a:gd name="GluePoint16X" fmla="*/ 327648962.862385 w 109"/>
                  <a:gd name="GluePoint16Y" fmla="*/ 0 h 419"/>
                  <a:gd name="GluePoint17X" fmla="*/ 385416200.587156 w 109"/>
                  <a:gd name="GluePoint17Y" fmla="*/ 0 h 419"/>
                  <a:gd name="GluePoint18X" fmla="*/ 378186249.688073 w 109"/>
                  <a:gd name="GluePoint18Y" fmla="*/ 0 h 419"/>
                  <a:gd name="GluePoint19X" fmla="*/ 308922009.908257 w 109"/>
                  <a:gd name="GluePoint19Y" fmla="*/ 0 h 419"/>
                  <a:gd name="GluePoint20X" fmla="*/ 313788993.247706 w 109"/>
                  <a:gd name="GluePoint20Y" fmla="*/ 0 h 419"/>
                  <a:gd name="GluePoint21X" fmla="*/ 360081361.981651 w 109"/>
                  <a:gd name="GluePoint21Y" fmla="*/ 0 h 419"/>
                  <a:gd name="GluePoint22X" fmla="*/ 263085987.302752 w 109"/>
                  <a:gd name="GluePoint22Y" fmla="*/ 0 h 419"/>
                  <a:gd name="GluePoint23X" fmla="*/ 276945803.449541 w 109"/>
                  <a:gd name="GluePoint23Y" fmla="*/ 0 h 419"/>
                  <a:gd name="GluePoint24X" fmla="*/ 418000016.366973 w 109"/>
                  <a:gd name="GluePoint24Y" fmla="*/ 0 h 419"/>
                  <a:gd name="GluePoint25X" fmla="*/ 431868175.926606 w 109"/>
                  <a:gd name="GluePoint25Y" fmla="*/ 0 h 419"/>
                  <a:gd name="GluePoint26X" fmla="*/ 435953693.284404 w 109"/>
                  <a:gd name="GluePoint26Y" fmla="*/ 0 h 419"/>
                  <a:gd name="GluePoint27X" fmla="*/ 424641174.605505 w 109"/>
                  <a:gd name="GluePoint27Y" fmla="*/ 0 h 419"/>
                  <a:gd name="GluePoint28X" fmla="*/ 263085987.302752 w 109"/>
                  <a:gd name="GluePoint28Y" fmla="*/ 0 h 419"/>
                  <a:gd name="GluePoint29X" fmla="*/ 249226231.045872 w 109"/>
                  <a:gd name="GluePoint29Y" fmla="*/ 0 h 419"/>
                  <a:gd name="GluePoint30X" fmla="*/ 302280050.642202 w 109"/>
                  <a:gd name="GluePoint30Y" fmla="*/ 0 h 419"/>
                  <a:gd name="GluePoint31X" fmla="*/ 514872467.009174 w 109"/>
                  <a:gd name="GluePoint31Y" fmla="*/ 0 h 419"/>
                  <a:gd name="GluePoint32X" fmla="*/ 560665425.027523 w 109"/>
                  <a:gd name="GluePoint32Y" fmla="*/ 0 h 419"/>
                  <a:gd name="GluePoint33X" fmla="*/ 643800994.788991 w 109"/>
                  <a:gd name="GluePoint33Y" fmla="*/ 0 h 419"/>
                  <a:gd name="GluePoint34X" fmla="*/ 611824788.330275 w 109"/>
                  <a:gd name="GluePoint34Y" fmla="*/ 0 h 419"/>
                  <a:gd name="GluePoint35X" fmla="*/ 507777320.807339 w 109"/>
                  <a:gd name="GluePoint35Y" fmla="*/ 0 h 419"/>
                  <a:gd name="GluePoint36X" fmla="*/ 521645480.366973 w 109"/>
                  <a:gd name="GluePoint36Y" fmla="*/ 0 h 419"/>
                  <a:gd name="GluePoint37X" fmla="*/ 676395950.091743 w 109"/>
                  <a:gd name="GluePoint37Y" fmla="*/ 0 h 419"/>
                  <a:gd name="GluePoint38X" fmla="*/ 695000192.366972 w 109"/>
                  <a:gd name="GluePoint38Y" fmla="*/ 0 h 419"/>
                  <a:gd name="GluePoint39X" fmla="*/ 618466732.623853 w 109"/>
                  <a:gd name="GluePoint39Y" fmla="*/ 0 h 419"/>
                  <a:gd name="GluePoint40X" fmla="*/ 521645480.366973 w 109"/>
                  <a:gd name="GluePoint40Y" fmla="*/ 0 h 419"/>
                  <a:gd name="GluePoint41X" fmla="*/ 496268168.587156 w 109"/>
                  <a:gd name="GluePoint41Y" fmla="*/ 0 h 419"/>
                  <a:gd name="GluePoint42X" fmla="*/ 629941025.174312 w 109"/>
                  <a:gd name="GluePoint42Y" fmla="*/ 0 h 419"/>
                  <a:gd name="GluePoint43X" fmla="*/ 629941025.174312 w 109"/>
                  <a:gd name="GluePoint43Y" fmla="*/ 0 h 419"/>
                  <a:gd name="GluePoint44X" fmla="*/ 560665425.027523 w 109"/>
                  <a:gd name="GluePoint44Y" fmla="*/ 0 h 419"/>
                  <a:gd name="GluePoint45X" fmla="*/ 565543982.091743 w 109"/>
                  <a:gd name="GluePoint45Y" fmla="*/ 0 h 419"/>
                  <a:gd name="GluePoint46X" fmla="*/ 598007812.183486 w 109"/>
                  <a:gd name="GluePoint46Y" fmla="*/ 0 h 419"/>
                  <a:gd name="GluePoint47X" fmla="*/ 824588093.06422 w 109"/>
                  <a:gd name="GluePoint47Y" fmla="*/ 0 h 419"/>
                  <a:gd name="GluePoint48X" fmla="*/ 831190218.055046 w 109"/>
                  <a:gd name="GluePoint48Y" fmla="*/ 0 h 419"/>
                  <a:gd name="GluePoint49X" fmla="*/ 895587455.779817 w 109"/>
                  <a:gd name="GluePoint49Y" fmla="*/ 0 h 419"/>
                  <a:gd name="GluePoint50X" fmla="*/ 895587455.779817 w 109"/>
                  <a:gd name="GluePoint50Y" fmla="*/ 0 h 419"/>
                  <a:gd name="GluePoint51X" fmla="*/ 856524255.633028 w 109"/>
                  <a:gd name="GluePoint51Y" fmla="*/ 0 h 419"/>
                  <a:gd name="GluePoint52X" fmla="*/ 939645515.449541 w 109"/>
                  <a:gd name="GluePoint52Y" fmla="*/ 0 h 419"/>
                  <a:gd name="GluePoint53X" fmla="*/ 895587455.779817 w 109"/>
                  <a:gd name="GluePoint53Y" fmla="*/ 0 h 419"/>
                  <a:gd name="GluePoint54X" fmla="*/ 810731353.761468 w 109"/>
                  <a:gd name="GluePoint54Y" fmla="*/ 0 h 419"/>
                  <a:gd name="GluePoint55X" fmla="*/ 842653359.853211 w 109"/>
                  <a:gd name="GluePoint55Y" fmla="*/ 0 h 419"/>
                  <a:gd name="GluePoint56X" fmla="*/ 946743648.660551 w 109"/>
                  <a:gd name="GluePoint56Y" fmla="*/ 0 h 419"/>
                  <a:gd name="GluePoint57X" fmla="*/ 939645515.449541 w 109"/>
                  <a:gd name="GluePoint57Y" fmla="*/ 0 h 419"/>
                  <a:gd name="GluePoint58X" fmla="*/ 778136383.486239 w 109"/>
                  <a:gd name="GluePoint58Y" fmla="*/ 0 h 419"/>
                  <a:gd name="GluePoint59X" fmla="*/ 759529135.486239 w 109"/>
                  <a:gd name="GluePoint59Y" fmla="*/ 0 h 419"/>
                  <a:gd name="GluePoint60X" fmla="*/ 838405069.211009 w 109"/>
                  <a:gd name="GluePoint60Y" fmla="*/ 0 h 419"/>
                  <a:gd name="GluePoint61X" fmla="*/ 935400230.53211 w 109"/>
                  <a:gd name="GluePoint61Y" fmla="*/ 0 h 41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</a:cxnLst>
                <a:rect l="textAreaLeft" t="textAreaTop" r="textAreaRight" b="textAreaBottom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5760" bIns="-5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5" name="ïsļîḑè 1"/>
              <p:cNvSpPr/>
              <p:nvPr/>
            </p:nvSpPr>
            <p:spPr>
              <a:xfrm>
                <a:off x="4903920" y="4687200"/>
                <a:ext cx="531360" cy="499680"/>
              </a:xfrm>
              <a:custGeom>
                <a:avLst/>
                <a:gdLst>
                  <a:gd name="textAreaLeft" fmla="*/ 0 w 531360"/>
                  <a:gd name="textAreaRight" fmla="*/ 535680 w 531360"/>
                  <a:gd name="textAreaTop" fmla="*/ 0 h 499680"/>
                  <a:gd name="textAreaBottom" fmla="*/ 504000 h 499680"/>
                  <a:gd name="GluePoint1X" fmla="*/ 1384.16 w 1400"/>
                  <a:gd name="GluePoint1Y" fmla="*/ 0 h 1488"/>
                  <a:gd name="GluePoint2X" fmla="*/ 2775.705 w 1400"/>
                  <a:gd name="GluePoint2Y" fmla="*/ 358.451612903226 h 1488"/>
                  <a:gd name="GluePoint3X" fmla="*/ 2056.195 w 1400"/>
                  <a:gd name="GluePoint3Y" fmla="*/ 680.497983870968 h 1488"/>
                  <a:gd name="GluePoint4X" fmla="*/ 2027.71 w 1400"/>
                  <a:gd name="GluePoint4Y" fmla="*/ 664.629032258065 h 1488"/>
                  <a:gd name="GluePoint5X" fmla="*/ 2717.68 w 1400"/>
                  <a:gd name="GluePoint5Y" fmla="*/ 358.451612903226 h 1488"/>
                  <a:gd name="GluePoint6X" fmla="*/ 1384.16 w 1400"/>
                  <a:gd name="GluePoint6Y" fmla="*/ 13.0685483870968 h 1488"/>
                  <a:gd name="GluePoint7X" fmla="*/ 48.53 w 1400"/>
                  <a:gd name="GluePoint7Y" fmla="*/ 358.451612903226 h 1488"/>
                  <a:gd name="GluePoint8X" fmla="*/ 744.83 w 1400"/>
                  <a:gd name="GluePoint8Y" fmla="*/ 664.629032258065 h 1488"/>
                  <a:gd name="GluePoint9X" fmla="*/ 720.565 w 1400"/>
                  <a:gd name="GluePoint9Y" fmla="*/ 680.497983870968 h 1488"/>
                  <a:gd name="GluePoint10X" fmla="*/ 0 w 1400"/>
                  <a:gd name="GluePoint10Y" fmla="*/ 358.451612903226 h 1488"/>
                  <a:gd name="GluePoint11X" fmla="*/ 1384.16 w 1400"/>
                  <a:gd name="GluePoint11Y" fmla="*/ 0 h 14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</a:cxnLst>
                <a:rect l="textAreaLeft" t="textAreaTop" r="textAreaRight" b="textAreaBottom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666" name="íšľïḋé 1"/>
            <p:cNvSpPr/>
            <p:nvPr/>
          </p:nvSpPr>
          <p:spPr>
            <a:xfrm>
              <a:off x="5713560" y="5155920"/>
              <a:ext cx="1709280" cy="97560"/>
            </a:xfrm>
            <a:custGeom>
              <a:avLst/>
              <a:gdLst>
                <a:gd name="textAreaLeft" fmla="*/ 0 w 1709280"/>
                <a:gd name="textAreaRight" fmla="*/ 1713600 w 1709280"/>
                <a:gd name="textAreaTop" fmla="*/ 0 h 97560"/>
                <a:gd name="textAreaBottom" fmla="*/ 101880 h 97560"/>
                <a:gd name="GluePoint1X" fmla="*/ 0 w 283"/>
                <a:gd name="GluePoint1Y" fmla="*/ 0 h 4760"/>
                <a:gd name="GluePoint2X" fmla="*/ 0 w 283"/>
                <a:gd name="GluePoint2Y" fmla="*/ 0 h 4760"/>
                <a:gd name="GluePoint3X" fmla="*/ 0 w 283"/>
                <a:gd name="GluePoint3Y" fmla="*/ 0 h 4760"/>
                <a:gd name="GluePoint4X" fmla="*/ 0 w 283"/>
                <a:gd name="GluePoint4Y" fmla="*/ 0 h 4760"/>
                <a:gd name="GluePoint5X" fmla="*/ 0 w 283"/>
                <a:gd name="GluePoint5Y" fmla="*/ 0 h 4760"/>
                <a:gd name="GluePoint6X" fmla="*/ 0 w 283"/>
                <a:gd name="GluePoint6Y" fmla="*/ 0 h 4760"/>
                <a:gd name="GluePoint7X" fmla="*/ 0 w 283"/>
                <a:gd name="GluePoint7Y" fmla="*/ 0 h 4760"/>
                <a:gd name="GluePoint8X" fmla="*/ 0 w 283"/>
                <a:gd name="GluePoint8Y" fmla="*/ 0 h 4760"/>
                <a:gd name="GluePoint9X" fmla="*/ 0 w 283"/>
                <a:gd name="GluePoint9Y" fmla="*/ 0 h 4760"/>
                <a:gd name="GluePoint10X" fmla="*/ 0 w 283"/>
                <a:gd name="GluePoint10Y" fmla="*/ 0 h 4760"/>
                <a:gd name="GluePoint11X" fmla="*/ 0 w 283"/>
                <a:gd name="GluePoint11Y" fmla="*/ 0 h 4760"/>
                <a:gd name="GluePoint12X" fmla="*/ 0 w 283"/>
                <a:gd name="GluePoint12Y" fmla="*/ 0 h 4760"/>
                <a:gd name="GluePoint13X" fmla="*/ 0 w 283"/>
                <a:gd name="GluePoint13Y" fmla="*/ 0 h 4760"/>
                <a:gd name="GluePoint14X" fmla="*/ 0 w 283"/>
                <a:gd name="GluePoint14Y" fmla="*/ 0 h 4760"/>
                <a:gd name="GluePoint15X" fmla="*/ 0 w 283"/>
                <a:gd name="GluePoint15Y" fmla="*/ 0 h 4760"/>
                <a:gd name="GluePoint16X" fmla="*/ 0 w 283"/>
                <a:gd name="GluePoint16Y" fmla="*/ 0 h 4760"/>
                <a:gd name="GluePoint17X" fmla="*/ 0 w 283"/>
                <a:gd name="GluePoint17Y" fmla="*/ 0 h 4760"/>
                <a:gd name="GluePoint18X" fmla="*/ 0 w 283"/>
                <a:gd name="GluePoint18Y" fmla="*/ 0 h 4760"/>
                <a:gd name="GluePoint19X" fmla="*/ 0 w 283"/>
                <a:gd name="GluePoint19Y" fmla="*/ 0 h 4760"/>
                <a:gd name="GluePoint20X" fmla="*/ 0 w 283"/>
                <a:gd name="GluePoint20Y" fmla="*/ 0 h 4760"/>
                <a:gd name="GluePoint21X" fmla="*/ 0 w 283"/>
                <a:gd name="GluePoint21Y" fmla="*/ 0 h 4760"/>
                <a:gd name="GluePoint22X" fmla="*/ 0 w 283"/>
                <a:gd name="GluePoint22Y" fmla="*/ 0 h 4760"/>
                <a:gd name="GluePoint23X" fmla="*/ 0 w 283"/>
                <a:gd name="GluePoint23Y" fmla="*/ 0 h 4760"/>
                <a:gd name="GluePoint24X" fmla="*/ 0 w 283"/>
                <a:gd name="GluePoint24Y" fmla="*/ 0 h 4760"/>
                <a:gd name="GluePoint25X" fmla="*/ 0 w 283"/>
                <a:gd name="GluePoint25Y" fmla="*/ 0 h 4760"/>
                <a:gd name="GluePoint26X" fmla="*/ 0 w 283"/>
                <a:gd name="GluePoint26Y" fmla="*/ 0 h 4760"/>
                <a:gd name="GluePoint27X" fmla="*/ 0 w 283"/>
                <a:gd name="GluePoint27Y" fmla="*/ 0 h 4760"/>
                <a:gd name="GluePoint28X" fmla="*/ 0 w 283"/>
                <a:gd name="GluePoint28Y" fmla="*/ 0 h 4760"/>
                <a:gd name="GluePoint29X" fmla="*/ 0 w 283"/>
                <a:gd name="GluePoint29Y" fmla="*/ 0 h 4760"/>
                <a:gd name="GluePoint30X" fmla="*/ 0 w 283"/>
                <a:gd name="GluePoint30Y" fmla="*/ 0 h 4760"/>
                <a:gd name="GluePoint31X" fmla="*/ 0 w 283"/>
                <a:gd name="GluePoint31Y" fmla="*/ 0 h 4760"/>
                <a:gd name="GluePoint32X" fmla="*/ 0 w 283"/>
                <a:gd name="GluePoint32Y" fmla="*/ 0 h 4760"/>
                <a:gd name="GluePoint33X" fmla="*/ 0 w 283"/>
                <a:gd name="GluePoint33Y" fmla="*/ 0 h 4760"/>
                <a:gd name="GluePoint34X" fmla="*/ 0 w 283"/>
                <a:gd name="GluePoint34Y" fmla="*/ 0 h 4760"/>
                <a:gd name="GluePoint35X" fmla="*/ 0 w 283"/>
                <a:gd name="GluePoint35Y" fmla="*/ 0 h 4760"/>
                <a:gd name="GluePoint36X" fmla="*/ 0 w 283"/>
                <a:gd name="GluePoint36Y" fmla="*/ 0 h 4760"/>
                <a:gd name="GluePoint37X" fmla="*/ 0 w 283"/>
                <a:gd name="GluePoint37Y" fmla="*/ 0 h 4760"/>
                <a:gd name="GluePoint38X" fmla="*/ 0 w 283"/>
                <a:gd name="GluePoint38Y" fmla="*/ 0 h 4760"/>
                <a:gd name="GluePoint39X" fmla="*/ 0 w 283"/>
                <a:gd name="GluePoint39Y" fmla="*/ 0 h 4760"/>
                <a:gd name="GluePoint40X" fmla="*/ 0 w 283"/>
                <a:gd name="GluePoint40Y" fmla="*/ 0 h 4760"/>
                <a:gd name="GluePoint41X" fmla="*/ 0 w 283"/>
                <a:gd name="GluePoint41Y" fmla="*/ 0 h 4760"/>
                <a:gd name="GluePoint42X" fmla="*/ 0 w 283"/>
                <a:gd name="GluePoint42Y" fmla="*/ 0 h 4760"/>
                <a:gd name="GluePoint43X" fmla="*/ 0 w 283"/>
                <a:gd name="GluePoint43Y" fmla="*/ 0 h 4760"/>
                <a:gd name="GluePoint44X" fmla="*/ 0 w 283"/>
                <a:gd name="GluePoint44Y" fmla="*/ 0 h 4760"/>
                <a:gd name="GluePoint45X" fmla="*/ 0 w 283"/>
                <a:gd name="GluePoint45Y" fmla="*/ 0 h 4760"/>
                <a:gd name="GluePoint46X" fmla="*/ 0 w 283"/>
                <a:gd name="GluePoint46Y" fmla="*/ 0 h 4760"/>
                <a:gd name="GluePoint47X" fmla="*/ 0 w 283"/>
                <a:gd name="GluePoint47Y" fmla="*/ 0 h 4760"/>
                <a:gd name="GluePoint48X" fmla="*/ 0 w 283"/>
                <a:gd name="GluePoint48Y" fmla="*/ 0 h 4760"/>
                <a:gd name="GluePoint49X" fmla="*/ 0 w 283"/>
                <a:gd name="GluePoint49Y" fmla="*/ 0 h 4760"/>
                <a:gd name="GluePoint50X" fmla="*/ 0 w 283"/>
                <a:gd name="GluePoint50Y" fmla="*/ 0 h 4760"/>
                <a:gd name="GluePoint51X" fmla="*/ 0 w 283"/>
                <a:gd name="GluePoint51Y" fmla="*/ 0 h 4760"/>
                <a:gd name="GluePoint52X" fmla="*/ 0 w 283"/>
                <a:gd name="GluePoint52Y" fmla="*/ 0 h 4760"/>
                <a:gd name="GluePoint53X" fmla="*/ 0 w 283"/>
                <a:gd name="GluePoint53Y" fmla="*/ 0 h 4760"/>
                <a:gd name="GluePoint54X" fmla="*/ 0 w 283"/>
                <a:gd name="GluePoint54Y" fmla="*/ 0 h 4760"/>
                <a:gd name="GluePoint55X" fmla="*/ 0 w 283"/>
                <a:gd name="GluePoint55Y" fmla="*/ 0 h 4760"/>
                <a:gd name="GluePoint56X" fmla="*/ 0 w 283"/>
                <a:gd name="GluePoint56Y" fmla="*/ 0 h 4760"/>
                <a:gd name="GluePoint57X" fmla="*/ 0 w 283"/>
                <a:gd name="GluePoint57Y" fmla="*/ 0 h 4760"/>
                <a:gd name="GluePoint58X" fmla="*/ 0 w 283"/>
                <a:gd name="GluePoint58Y" fmla="*/ 0 h 4760"/>
                <a:gd name="GluePoint59X" fmla="*/ 0 w 283"/>
                <a:gd name="GluePoint59Y" fmla="*/ 0 h 4760"/>
                <a:gd name="GluePoint60X" fmla="*/ 0 w 283"/>
                <a:gd name="GluePoint60Y" fmla="*/ 0 h 4760"/>
                <a:gd name="GluePoint61X" fmla="*/ 0 w 283"/>
                <a:gd name="GluePoint61Y" fmla="*/ 0 h 4760"/>
                <a:gd name="GluePoint62X" fmla="*/ 0 w 283"/>
                <a:gd name="GluePoint62Y" fmla="*/ 0 h 476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</a:cxnLst>
              <a:rect l="textAreaLeft" t="textAreaTop" r="textAreaRight" b="textAreaBottom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endParaRPr>
            </a:p>
          </p:txBody>
        </p:sp>
        <p:grpSp>
          <p:nvGrpSpPr>
            <p:cNvPr id="667" name="í$ļîdé 1"/>
            <p:cNvGrpSpPr/>
            <p:nvPr/>
          </p:nvGrpSpPr>
          <p:grpSpPr>
            <a:xfrm>
              <a:off x="5793120" y="4649760"/>
              <a:ext cx="1542600" cy="409320"/>
              <a:chOff x="5793120" y="4649760"/>
              <a:chExt cx="1542600" cy="409320"/>
            </a:xfrm>
          </p:grpSpPr>
          <p:sp>
            <p:nvSpPr>
              <p:cNvPr id="668" name="ís1ïḋe 1"/>
              <p:cNvSpPr/>
              <p:nvPr/>
            </p:nvSpPr>
            <p:spPr>
              <a:xfrm>
                <a:off x="5793120" y="4788720"/>
                <a:ext cx="407160" cy="201240"/>
              </a:xfrm>
              <a:custGeom>
                <a:avLst/>
                <a:gdLst>
                  <a:gd name="textAreaLeft" fmla="*/ 0 w 407160"/>
                  <a:gd name="textAreaRight" fmla="*/ 411480 w 407160"/>
                  <a:gd name="textAreaTop" fmla="*/ 0 h 201240"/>
                  <a:gd name="textAreaBottom" fmla="*/ 205560 h 201240"/>
                  <a:gd name="GluePoint1X" fmla="*/ 337108.014010508 w 571"/>
                  <a:gd name="GluePoint1Y" fmla="*/ 0 h 1143"/>
                  <a:gd name="GluePoint2X" fmla="*/ 255211.481611208 w 571"/>
                  <a:gd name="GluePoint2Y" fmla="*/ 0 h 1143"/>
                  <a:gd name="GluePoint3X" fmla="*/ 124359.418563923 w 571"/>
                  <a:gd name="GluePoint3Y" fmla="*/ 0 h 1143"/>
                  <a:gd name="GluePoint4X" fmla="*/ 0 w 571"/>
                  <a:gd name="GluePoint4Y" fmla="*/ 0 h 1143"/>
                  <a:gd name="GluePoint5X" fmla="*/ 184837.162872154 w 571"/>
                  <a:gd name="GluePoint5Y" fmla="*/ 0 h 1143"/>
                  <a:gd name="GluePoint6X" fmla="*/ 380137.891418564 w 571"/>
                  <a:gd name="GluePoint6Y" fmla="*/ 0 h 1143"/>
                  <a:gd name="GluePoint7X" fmla="*/ 352779.57267951 w 571"/>
                  <a:gd name="GluePoint7Y" fmla="*/ 0 h 1143"/>
                  <a:gd name="GluePoint8X" fmla="*/ 717444.154115587 w 571"/>
                  <a:gd name="GluePoint8Y" fmla="*/ 0 h 1143"/>
                  <a:gd name="GluePoint9X" fmla="*/ 1193637.49912434 w 571"/>
                  <a:gd name="GluePoint9Y" fmla="*/ 0 h 1143"/>
                  <a:gd name="GluePoint10X" fmla="*/ 1215095.93695271 w 571"/>
                  <a:gd name="GluePoint10Y" fmla="*/ 0 h 1143"/>
                  <a:gd name="GluePoint11X" fmla="*/ 1039748.93870403 w 571"/>
                  <a:gd name="GluePoint11Y" fmla="*/ 0 h 1143"/>
                  <a:gd name="GluePoint12X" fmla="*/ 975548.084063047 w 571"/>
                  <a:gd name="GluePoint12Y" fmla="*/ 0 h 1143"/>
                  <a:gd name="GluePoint13X" fmla="*/ 903064.399299475 w 571"/>
                  <a:gd name="GluePoint13Y" fmla="*/ 0 h 1143"/>
                  <a:gd name="GluePoint14X" fmla="*/ 768334.591943958 w 571"/>
                  <a:gd name="GluePoint14Y" fmla="*/ 0 h 1143"/>
                  <a:gd name="GluePoint15X" fmla="*/ 817246.507880911 w 571"/>
                  <a:gd name="GluePoint15Y" fmla="*/ 0 h 1143"/>
                  <a:gd name="GluePoint16X" fmla="*/ 848260.532399299 w 571"/>
                  <a:gd name="GluePoint16Y" fmla="*/ 0 h 1143"/>
                  <a:gd name="GluePoint17X" fmla="*/ 686406.339754816 w 571"/>
                  <a:gd name="GluePoint17Y" fmla="*/ 0 h 1143"/>
                  <a:gd name="GluePoint18X" fmla="*/ 586607.950963222 w 571"/>
                  <a:gd name="GluePoint18Y" fmla="*/ 0 h 1143"/>
                  <a:gd name="GluePoint19X" fmla="*/ 662890.08056042 w 571"/>
                  <a:gd name="GluePoint19Y" fmla="*/ 0 h 1143"/>
                  <a:gd name="GluePoint20X" fmla="*/ 871798.598949212 w 571"/>
                  <a:gd name="GluePoint20Y" fmla="*/ 0 h 1143"/>
                  <a:gd name="GluePoint21X" fmla="*/ 1100482.42381786 w 571"/>
                  <a:gd name="GluePoint21Y" fmla="*/ 0 h 1143"/>
                  <a:gd name="GluePoint22X" fmla="*/ 1224925.10683012 w 571"/>
                  <a:gd name="GluePoint22Y" fmla="*/ 0 h 1143"/>
                  <a:gd name="GluePoint23X" fmla="*/ 1525753.61120841 w 571"/>
                  <a:gd name="GluePoint23Y" fmla="*/ 0 h 1143"/>
                  <a:gd name="GluePoint24X" fmla="*/ 2011439.1033275 w 571"/>
                  <a:gd name="GluePoint24Y" fmla="*/ 0 h 1143"/>
                  <a:gd name="GluePoint25X" fmla="*/ 2202953.28196147 w 571"/>
                  <a:gd name="GluePoint25Y" fmla="*/ 0 h 1143"/>
                  <a:gd name="GluePoint26X" fmla="*/ 1835616.30823117 w 571"/>
                  <a:gd name="GluePoint26Y" fmla="*/ 0 h 1143"/>
                  <a:gd name="GluePoint27X" fmla="*/ 1051514.99824869 w 571"/>
                  <a:gd name="GluePoint27Y" fmla="*/ 0 h 1143"/>
                  <a:gd name="GluePoint28X" fmla="*/ 505242.725043783 w 571"/>
                  <a:gd name="GluePoint28Y" fmla="*/ 0 h 1143"/>
                  <a:gd name="GluePoint29X" fmla="*/ 337108.014010508 w 571"/>
                  <a:gd name="GluePoint29Y" fmla="*/ 0 h 1143"/>
                  <a:gd name="GluePoint30X" fmla="*/ 337108.014010508 w 571"/>
                  <a:gd name="GluePoint30Y" fmla="*/ 0 h 1143"/>
                  <a:gd name="GluePoint31X" fmla="*/ 1112216.76357268 w 571"/>
                  <a:gd name="GluePoint31Y" fmla="*/ 0 h 1143"/>
                  <a:gd name="GluePoint32X" fmla="*/ 1057420.82661997 w 571"/>
                  <a:gd name="GluePoint32Y" fmla="*/ 0 h 1143"/>
                  <a:gd name="GluePoint33X" fmla="*/ 1328399.0262697 w 571"/>
                  <a:gd name="GluePoint33Y" fmla="*/ 0 h 1143"/>
                  <a:gd name="GluePoint34X" fmla="*/ 1334267.18739054 w 571"/>
                  <a:gd name="GluePoint34Y" fmla="*/ 0 h 1143"/>
                  <a:gd name="GluePoint35X" fmla="*/ 1273577.31698774 w 571"/>
                  <a:gd name="GluePoint35Y" fmla="*/ 0 h 1143"/>
                  <a:gd name="GluePoint36X" fmla="*/ 1546964.23817863 w 571"/>
                  <a:gd name="GluePoint36Y" fmla="*/ 0 h 1143"/>
                  <a:gd name="GluePoint37X" fmla="*/ 1945206.19964974 w 571"/>
                  <a:gd name="GluePoint37Y" fmla="*/ 0 h 1143"/>
                  <a:gd name="GluePoint38X" fmla="*/ 1671821.26094571 w 571"/>
                  <a:gd name="GluePoint38Y" fmla="*/ 0 h 1143"/>
                  <a:gd name="GluePoint39X" fmla="*/ 1355725.62521891 w 571"/>
                  <a:gd name="GluePoint39Y" fmla="*/ 0 h 1143"/>
                  <a:gd name="GluePoint40X" fmla="*/ 1246462.8441331 w 571"/>
                  <a:gd name="GluePoint40Y" fmla="*/ 0 h 1143"/>
                  <a:gd name="GluePoint41X" fmla="*/ 1112216.76357268 w 571"/>
                  <a:gd name="GluePoint41Y" fmla="*/ 0 h 114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</a:cxnLst>
                <a:rect l="textAreaLeft" t="textAreaTop" r="textAreaRight" b="textAreaBottom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9" name="îślïḍê 1"/>
              <p:cNvSpPr/>
              <p:nvPr/>
            </p:nvSpPr>
            <p:spPr>
              <a:xfrm>
                <a:off x="6345720" y="4697280"/>
                <a:ext cx="234000" cy="361800"/>
              </a:xfrm>
              <a:custGeom>
                <a:avLst/>
                <a:gdLst>
                  <a:gd name="textAreaLeft" fmla="*/ 0 w 234000"/>
                  <a:gd name="textAreaRight" fmla="*/ 238320 w 234000"/>
                  <a:gd name="textAreaTop" fmla="*/ 0 h 361800"/>
                  <a:gd name="textAreaBottom" fmla="*/ 366120 h 361800"/>
                  <a:gd name="GluePoint1X" fmla="*/ 0 w 1017"/>
                  <a:gd name="GluePoint1Y" fmla="*/ 25488.8791540786 h 662"/>
                  <a:gd name="GluePoint2X" fmla="*/ 0 w 1017"/>
                  <a:gd name="GluePoint2Y" fmla="*/ 33193.4410876133 h 662"/>
                  <a:gd name="GluePoint3X" fmla="*/ 0 w 1017"/>
                  <a:gd name="GluePoint3Y" fmla="*/ 48921.6888217523 h 662"/>
                  <a:gd name="GluePoint4X" fmla="*/ 0 w 1017"/>
                  <a:gd name="GluePoint4Y" fmla="*/ 80387.3021148036 h 662"/>
                  <a:gd name="GluePoint5X" fmla="*/ 0 w 1017"/>
                  <a:gd name="GluePoint5Y" fmla="*/ 90242.1510574018 h 662"/>
                  <a:gd name="GluePoint6X" fmla="*/ 0 w 1017"/>
                  <a:gd name="GluePoint6Y" fmla="*/ 99562.0876132931 h 662"/>
                  <a:gd name="GluePoint7X" fmla="*/ 0 w 1017"/>
                  <a:gd name="GluePoint7Y" fmla="*/ 91663.0120845922 h 662"/>
                  <a:gd name="GluePoint8X" fmla="*/ 0 w 1017"/>
                  <a:gd name="GluePoint8Y" fmla="*/ 60387.3534743202 h 662"/>
                  <a:gd name="GluePoint9X" fmla="*/ 0 w 1017"/>
                  <a:gd name="GluePoint9Y" fmla="*/ 43797.4712990937 h 662"/>
                  <a:gd name="GluePoint10X" fmla="*/ 0 w 1017"/>
                  <a:gd name="GluePoint10Y" fmla="*/ 33511.0453172205 h 662"/>
                  <a:gd name="GluePoint11X" fmla="*/ 0 w 1017"/>
                  <a:gd name="GluePoint11Y" fmla="*/ 25488.8791540786 h 662"/>
                  <a:gd name="GluePoint12X" fmla="*/ 0 w 1017"/>
                  <a:gd name="GluePoint12Y" fmla="*/ 25488.8791540786 h 662"/>
                  <a:gd name="GluePoint13X" fmla="*/ 1.92035398230089 w 1017"/>
                  <a:gd name="GluePoint13Y" fmla="*/ 29968.7703927492 h 662"/>
                  <a:gd name="GluePoint14X" fmla="*/ 1.28023598820059 w 1017"/>
                  <a:gd name="GluePoint14Y" fmla="*/ 32088.664652568 h 662"/>
                  <a:gd name="GluePoint15X" fmla="*/ 1.28023598820059 w 1017"/>
                  <a:gd name="GluePoint15Y" fmla="*/ 41756.5981873112 h 662"/>
                  <a:gd name="GluePoint16X" fmla="*/ 1.28023598820059 w 1017"/>
                  <a:gd name="GluePoint16Y" fmla="*/ 50386.6193353474 h 662"/>
                  <a:gd name="GluePoint17X" fmla="*/ 1.28023598820059 w 1017"/>
                  <a:gd name="GluePoint17Y" fmla="*/ 72511.0211480363 h 662"/>
                  <a:gd name="GluePoint18X" fmla="*/ 1.92035398230089 w 1017"/>
                  <a:gd name="GluePoint18Y" fmla="*/ 68336.5770392749 h 662"/>
                  <a:gd name="GluePoint19X" fmla="*/ 1.92035398230089 w 1017"/>
                  <a:gd name="GluePoint19Y" fmla="*/ 56301.0483383686 h 662"/>
                  <a:gd name="GluePoint20X" fmla="*/ 1.92035398230089 w 1017"/>
                  <a:gd name="GluePoint20Y" fmla="*/ 47426.3655589124 h 662"/>
                  <a:gd name="GluePoint21X" fmla="*/ 1.92035398230089 w 1017"/>
                  <a:gd name="GluePoint21Y" fmla="*/ 35021.5649546828 h 662"/>
                  <a:gd name="GluePoint22X" fmla="*/ 1.92035398230089 w 1017"/>
                  <a:gd name="GluePoint22Y" fmla="*/ 29968.7703927492 h 662"/>
                  <a:gd name="GluePoint23X" fmla="*/ 1.92035398230089 w 1017"/>
                  <a:gd name="GluePoint23Y" fmla="*/ 29968.7703927492 h 662"/>
                  <a:gd name="GluePoint24X" fmla="*/ 3.84070796460177 w 1017"/>
                  <a:gd name="GluePoint24Y" fmla="*/ 404.223564954683 h 662"/>
                  <a:gd name="GluePoint25X" fmla="*/ 3.20058997050148 w 1017"/>
                  <a:gd name="GluePoint25Y" fmla="*/ 1402.6253776435 h 662"/>
                  <a:gd name="GluePoint26X" fmla="*/ 3.20058997050148 w 1017"/>
                  <a:gd name="GluePoint26Y" fmla="*/ 9610.18731117825 h 662"/>
                  <a:gd name="GluePoint27X" fmla="*/ 3.20058997050148 w 1017"/>
                  <a:gd name="GluePoint27Y" fmla="*/ 19088.166163142 h 662"/>
                  <a:gd name="GluePoint28X" fmla="*/ 3.20058997050148 w 1017"/>
                  <a:gd name="GluePoint28Y" fmla="*/ 51223.9395770393 h 662"/>
                  <a:gd name="GluePoint29X" fmla="*/ 3.20058997050148 w 1017"/>
                  <a:gd name="GluePoint29Y" fmla="*/ 77264.4471299094 h 662"/>
                  <a:gd name="GluePoint30X" fmla="*/ 3.84070796460177 w 1017"/>
                  <a:gd name="GluePoint30Y" fmla="*/ 103186.422960725 h 662"/>
                  <a:gd name="GluePoint31X" fmla="*/ 4.48082595870207 w 1017"/>
                  <a:gd name="GluePoint31Y" fmla="*/ 97331.2598187311 h 662"/>
                  <a:gd name="GluePoint32X" fmla="*/ 3.84070796460177 w 1017"/>
                  <a:gd name="GluePoint32Y" fmla="*/ 87284.9365558912 h 662"/>
                  <a:gd name="GluePoint33X" fmla="*/ 3.84070796460177 w 1017"/>
                  <a:gd name="GluePoint33Y" fmla="*/ 37632.3021148036 h 662"/>
                  <a:gd name="GluePoint34X" fmla="*/ 3.84070796460177 w 1017"/>
                  <a:gd name="GluePoint34Y" fmla="*/ 19948.2809667674 h 662"/>
                  <a:gd name="GluePoint35X" fmla="*/ 4.48082595870207 w 1017"/>
                  <a:gd name="GluePoint35Y" fmla="*/ 9266.74924471299 h 662"/>
                  <a:gd name="GluePoint36X" fmla="*/ 3.84070796460177 w 1017"/>
                  <a:gd name="GluePoint36Y" fmla="*/ 404.223564954683 h 66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textAreaLeft" t="textAreaTop" r="textAreaRight" b="textAreaBottom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0" name="iśḷiḍê 1"/>
              <p:cNvSpPr/>
              <p:nvPr/>
            </p:nvSpPr>
            <p:spPr>
              <a:xfrm>
                <a:off x="6730560" y="4701960"/>
                <a:ext cx="241920" cy="315000"/>
              </a:xfrm>
              <a:custGeom>
                <a:avLst/>
                <a:gdLst>
                  <a:gd name="textAreaLeft" fmla="*/ 0 w 241920"/>
                  <a:gd name="textAreaRight" fmla="*/ 246240 w 241920"/>
                  <a:gd name="textAreaTop" fmla="*/ 0 h 315000"/>
                  <a:gd name="textAreaBottom" fmla="*/ 319320 h 315000"/>
                  <a:gd name="GluePoint1X" fmla="*/ 19.7271702367531 w 887"/>
                  <a:gd name="GluePoint1Y" fmla="*/ 10837.298245614 h 684"/>
                  <a:gd name="GluePoint2X" fmla="*/ 30.3494926719278 w 887"/>
                  <a:gd name="GluePoint2Y" fmla="*/ 13466.5789473684 h 684"/>
                  <a:gd name="GluePoint3X" fmla="*/ 31.108229988726 w 887"/>
                  <a:gd name="GluePoint3Y" fmla="*/ 11165.1578947368 h 684"/>
                  <a:gd name="GluePoint4X" fmla="*/ 21.2446448703495 w 887"/>
                  <a:gd name="GluePoint4Y" fmla="*/ 9655.21052631579 h 684"/>
                  <a:gd name="GluePoint5X" fmla="*/ 19.7271702367531 w 887"/>
                  <a:gd name="GluePoint5Y" fmla="*/ 10837.298245614 h 684"/>
                  <a:gd name="GluePoint6X" fmla="*/ 19.7271702367531 w 887"/>
                  <a:gd name="GluePoint6Y" fmla="*/ 10837.298245614 h 684"/>
                  <a:gd name="GluePoint7X" fmla="*/ 15.1747463359639 w 887"/>
                  <a:gd name="GluePoint7Y" fmla="*/ 2642.08771929825 h 684"/>
                  <a:gd name="GluePoint8X" fmla="*/ 15.1747463359639 w 887"/>
                  <a:gd name="GluePoint8Y" fmla="*/ 864.473684210526 h 684"/>
                  <a:gd name="GluePoint9X" fmla="*/ 17.4509582863585 w 887"/>
                  <a:gd name="GluePoint9Y" fmla="*/ 60.1929824561404 h 684"/>
                  <a:gd name="GluePoint10X" fmla="*/ 20.4859075535513 w 887"/>
                  <a:gd name="GluePoint10Y" fmla="*/ 1416.45614035088 h 684"/>
                  <a:gd name="GluePoint11X" fmla="*/ 18.9684329199549 w 887"/>
                  <a:gd name="GluePoint11Y" fmla="*/ 2543.47368421053 h 684"/>
                  <a:gd name="GluePoint12X" fmla="*/ 18.9684329199549 w 887"/>
                  <a:gd name="GluePoint12Y" fmla="*/ 3334.94736842105 h 684"/>
                  <a:gd name="GluePoint13X" fmla="*/ 17.4509582863585 w 887"/>
                  <a:gd name="GluePoint13Y" fmla="*/ 4401.77192982456 h 684"/>
                  <a:gd name="GluePoint14X" fmla="*/ 20.4859075535513 w 887"/>
                  <a:gd name="GluePoint14Y" fmla="*/ 4088 h 684"/>
                  <a:gd name="GluePoint15X" fmla="*/ 24.2795941375423 w 887"/>
                  <a:gd name="GluePoint15Y" fmla="*/ 3400.26315789474 h 684"/>
                  <a:gd name="GluePoint16X" fmla="*/ 28.0732807215333 w 887"/>
                  <a:gd name="GluePoint16Y" fmla="*/ 3675.61403508772 h 684"/>
                  <a:gd name="GluePoint17X" fmla="*/ 27.3145434047351 w 887"/>
                  <a:gd name="GluePoint17Y" fmla="*/ 4634.85964912281 h 684"/>
                  <a:gd name="GluePoint18X" fmla="*/ 23.5208568207441 w 887"/>
                  <a:gd name="GluePoint18Y" fmla="*/ 4885.87719298246 h 684"/>
                  <a:gd name="GluePoint19X" fmla="*/ 16.6922209695603 w 887"/>
                  <a:gd name="GluePoint19Y" fmla="*/ 5939.89473684211 h 684"/>
                  <a:gd name="GluePoint20X" fmla="*/ 13.6572717023675 w 887"/>
                  <a:gd name="GluePoint20Y" fmla="*/ 9155.73684210526 h 684"/>
                  <a:gd name="GluePoint21X" fmla="*/ 7.58737316798196 w 887"/>
                  <a:gd name="GluePoint21Y" fmla="*/ 11872.1052631579 h 684"/>
                  <a:gd name="GluePoint22X" fmla="*/ 3.03494926719278 w 887"/>
                  <a:gd name="GluePoint22Y" fmla="*/ 13914.8245614035 h 684"/>
                  <a:gd name="GluePoint23X" fmla="*/ 0.758737316798196 w 887"/>
                  <a:gd name="GluePoint23Y" fmla="*/ 13684.298245614 h 684"/>
                  <a:gd name="GluePoint24X" fmla="*/ 0 w 887"/>
                  <a:gd name="GluePoint24Y" fmla="*/ 12421.5263157895 h 684"/>
                  <a:gd name="GluePoint25X" fmla="*/ 2.27621195039459 w 887"/>
                  <a:gd name="GluePoint25Y" fmla="*/ 11872.1052631579 h 684"/>
                  <a:gd name="GluePoint26X" fmla="*/ 3.79368658399098 w 887"/>
                  <a:gd name="GluePoint26Y" fmla="*/ 12065.4912280702 h 684"/>
                  <a:gd name="GluePoint27X" fmla="*/ 9.10484780157835 w 887"/>
                  <a:gd name="GluePoint27Y" fmla="*/ 10035.5789473684 h 684"/>
                  <a:gd name="GluePoint28X" fmla="*/ 11.3810597519729 w 887"/>
                  <a:gd name="GluePoint28Y" fmla="*/ 7440.87719298246 h 684"/>
                  <a:gd name="GluePoint29X" fmla="*/ 12.8985343855693 w 887"/>
                  <a:gd name="GluePoint29Y" fmla="*/ 6677.57894736842 h 684"/>
                  <a:gd name="GluePoint30X" fmla="*/ 9.86358511837655 w 887"/>
                  <a:gd name="GluePoint30Y" fmla="*/ 7220.59649122807 h 684"/>
                  <a:gd name="GluePoint31X" fmla="*/ 4.55242390078918 w 887"/>
                  <a:gd name="GluePoint31Y" fmla="*/ 7357.63157894737 h 684"/>
                  <a:gd name="GluePoint32X" fmla="*/ 1.51747463359639 w 887"/>
                  <a:gd name="GluePoint32Y" fmla="*/ 6035.94736842105 h 684"/>
                  <a:gd name="GluePoint33X" fmla="*/ 3.03494926719278 w 887"/>
                  <a:gd name="GluePoint33Y" fmla="*/ 5159.94736842105 h 684"/>
                  <a:gd name="GluePoint34X" fmla="*/ 7.58737316798196 w 887"/>
                  <a:gd name="GluePoint34Y" fmla="*/ 5352.05263157895 h 684"/>
                  <a:gd name="GluePoint35X" fmla="*/ 13.6572717023675 w 887"/>
                  <a:gd name="GluePoint35Y" fmla="*/ 4759.08771929825 h 684"/>
                  <a:gd name="GluePoint36X" fmla="*/ 13.6572717023675 w 887"/>
                  <a:gd name="GluePoint36Y" fmla="*/ 4721.94736842105 h 684"/>
                  <a:gd name="GluePoint37X" fmla="*/ 15.1747463359639 w 887"/>
                  <a:gd name="GluePoint37Y" fmla="*/ 2642.08771929825 h 68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</a:cxnLst>
                <a:rect l="textAreaLeft" t="textAreaTop" r="textAreaRight" b="textAreaBottom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1" name="iṧľíḑe 1"/>
              <p:cNvSpPr/>
              <p:nvPr/>
            </p:nvSpPr>
            <p:spPr>
              <a:xfrm>
                <a:off x="7100640" y="4649760"/>
                <a:ext cx="235080" cy="387720"/>
              </a:xfrm>
              <a:custGeom>
                <a:avLst/>
                <a:gdLst>
                  <a:gd name="textAreaLeft" fmla="*/ 0 w 235080"/>
                  <a:gd name="textAreaRight" fmla="*/ 239400 w 235080"/>
                  <a:gd name="textAreaTop" fmla="*/ 0 h 387720"/>
                  <a:gd name="textAreaBottom" fmla="*/ 392040 h 387720"/>
                  <a:gd name="GluePoint1X" fmla="*/ 0 w 1089"/>
                  <a:gd name="GluePoint1Y" fmla="*/ 60742.4631578947 h 665"/>
                  <a:gd name="GluePoint2X" fmla="*/ 0 w 1089"/>
                  <a:gd name="GluePoint2Y" fmla="*/ 89349.1789473684 h 665"/>
                  <a:gd name="GluePoint3X" fmla="*/ 0 w 1089"/>
                  <a:gd name="GluePoint3Y" fmla="*/ 113901.642105263 h 665"/>
                  <a:gd name="GluePoint4X" fmla="*/ 0.600550964187328 w 1089"/>
                  <a:gd name="GluePoint4Y" fmla="*/ 108542.442105263 h 665"/>
                  <a:gd name="GluePoint5X" fmla="*/ 0.600550964187328 w 1089"/>
                  <a:gd name="GluePoint5Y" fmla="*/ 118181.221052632 h 665"/>
                  <a:gd name="GluePoint6X" fmla="*/ 0 w 1089"/>
                  <a:gd name="GluePoint6Y" fmla="*/ 141475.747368421 h 665"/>
                  <a:gd name="GluePoint7X" fmla="*/ 0 w 1089"/>
                  <a:gd name="GluePoint7Y" fmla="*/ 158279.578947368 h 665"/>
                  <a:gd name="GluePoint8X" fmla="*/ 0 w 1089"/>
                  <a:gd name="GluePoint8Y" fmla="*/ 140227.536842105 h 665"/>
                  <a:gd name="GluePoint9X" fmla="*/ 1.20110192837466 w 1089"/>
                  <a:gd name="GluePoint9Y" fmla="*/ 107294.231578947 h 665"/>
                  <a:gd name="GluePoint10X" fmla="*/ 1.20110192837466 w 1089"/>
                  <a:gd name="GluePoint10Y" fmla="*/ 122300.315789474 h 665"/>
                  <a:gd name="GluePoint11X" fmla="*/ 1.80165289256198 w 1089"/>
                  <a:gd name="GluePoint11Y" fmla="*/ 124957.221052632 h 665"/>
                  <a:gd name="GluePoint12X" fmla="*/ 1.80165289256198 w 1089"/>
                  <a:gd name="GluePoint12Y" fmla="*/ 97837.0105263158 h 665"/>
                  <a:gd name="GluePoint13X" fmla="*/ 1.20110192837466 w 1089"/>
                  <a:gd name="GluePoint13Y" fmla="*/ 96071.6842105263 h 665"/>
                  <a:gd name="GluePoint14X" fmla="*/ 1.80165289256198 w 1089"/>
                  <a:gd name="GluePoint14Y" fmla="*/ 65492.1473684211 h 665"/>
                  <a:gd name="GluePoint15X" fmla="*/ 1.20110192837466 w 1089"/>
                  <a:gd name="GluePoint15Y" fmla="*/ 45713.6842105263 h 665"/>
                  <a:gd name="GluePoint16X" fmla="*/ 1.20110192837466 w 1089"/>
                  <a:gd name="GluePoint16Y" fmla="*/ 25499.1578947368 h 665"/>
                  <a:gd name="GluePoint17X" fmla="*/ 1.80165289256198 w 1089"/>
                  <a:gd name="GluePoint17Y" fmla="*/ 12793.3473684211 h 665"/>
                  <a:gd name="GluePoint18X" fmla="*/ 1.20110192837466 w 1089"/>
                  <a:gd name="GluePoint18Y" fmla="*/ 2655.28421052632 h 665"/>
                  <a:gd name="GluePoint19X" fmla="*/ 1.20110192837466 w 1089"/>
                  <a:gd name="GluePoint19Y" fmla="*/ 24863.7052631579 h 665"/>
                  <a:gd name="GluePoint20X" fmla="*/ 1.20110192837466 w 1089"/>
                  <a:gd name="GluePoint20Y" fmla="*/ 38519.452631579 h 665"/>
                  <a:gd name="GluePoint21X" fmla="*/ 0.600550964187328 w 1089"/>
                  <a:gd name="GluePoint21Y" fmla="*/ 57080.5052631579 h 665"/>
                  <a:gd name="GluePoint22X" fmla="*/ 0.600550964187328 w 1089"/>
                  <a:gd name="GluePoint22Y" fmla="*/ 86392.3789473684 h 665"/>
                  <a:gd name="GluePoint23X" fmla="*/ 0.600550964187328 w 1089"/>
                  <a:gd name="GluePoint23Y" fmla="*/ 102534.821052632 h 665"/>
                  <a:gd name="GluePoint24X" fmla="*/ 0.600550964187328 w 1089"/>
                  <a:gd name="GluePoint24Y" fmla="*/ 102534.821052632 h 665"/>
                  <a:gd name="GluePoint25X" fmla="*/ 0.600550964187328 w 1089"/>
                  <a:gd name="GluePoint25Y" fmla="*/ 75695.052631579 h 665"/>
                  <a:gd name="GluePoint26X" fmla="*/ 0.600550964187328 w 1089"/>
                  <a:gd name="GluePoint26Y" fmla="*/ 69797.6631578947 h 665"/>
                  <a:gd name="GluePoint27X" fmla="*/ 0.600550964187328 w 1089"/>
                  <a:gd name="GluePoint27Y" fmla="*/ 23098.3789473684 h 665"/>
                  <a:gd name="GluePoint28X" fmla="*/ 0.600550964187328 w 1089"/>
                  <a:gd name="GluePoint28Y" fmla="*/ 43411.7894736842 h 665"/>
                  <a:gd name="GluePoint29X" fmla="*/ 0.600550964187328 w 1089"/>
                  <a:gd name="GluePoint29Y" fmla="*/ 80032.9894736842 h 665"/>
                  <a:gd name="GluePoint30X" fmla="*/ 0 w 1089"/>
                  <a:gd name="GluePoint30Y" fmla="*/ 57080.5052631579 h 665"/>
                  <a:gd name="GluePoint31X" fmla="*/ 0 w 1089"/>
                  <a:gd name="GluePoint31Y" fmla="*/ 52449.1578947368 h 665"/>
                  <a:gd name="GluePoint32X" fmla="*/ 0.600550964187328 w 1089"/>
                  <a:gd name="GluePoint32Y" fmla="*/ 145803.957894737 h 665"/>
                  <a:gd name="GluePoint33X" fmla="*/ 1.20110192837466 w 1089"/>
                  <a:gd name="GluePoint33Y" fmla="*/ 128917.452631579 h 665"/>
                  <a:gd name="GluePoint34X" fmla="*/ 0.600550964187328 w 1089"/>
                  <a:gd name="GluePoint34Y" fmla="*/ 156517.494736842 h 665"/>
                  <a:gd name="GluePoint35X" fmla="*/ 1.80165289256198 w 1089"/>
                  <a:gd name="GluePoint35Y" fmla="*/ 158279.578947368 h 665"/>
                  <a:gd name="GluePoint36X" fmla="*/ 1.20110192837466 w 1089"/>
                  <a:gd name="GluePoint36Y" fmla="*/ 177451.768421053 h 665"/>
                  <a:gd name="GluePoint37X" fmla="*/ 1.20110192837466 w 1089"/>
                  <a:gd name="GluePoint37Y" fmla="*/ 208682.968421053 h 665"/>
                  <a:gd name="GluePoint38X" fmla="*/ 0.600550964187328 w 1089"/>
                  <a:gd name="GluePoint38Y" fmla="*/ 222317.642105263 h 665"/>
                  <a:gd name="GluePoint39X" fmla="*/ 0.600550964187328 w 1089"/>
                  <a:gd name="GluePoint39Y" fmla="*/ 212059.621052632 h 665"/>
                  <a:gd name="GluePoint40X" fmla="*/ 1.20110192837466 w 1089"/>
                  <a:gd name="GluePoint40Y" fmla="*/ 190765.473684211 h 665"/>
                  <a:gd name="GluePoint41X" fmla="*/ 0.600550964187328 w 1089"/>
                  <a:gd name="GluePoint41Y" fmla="*/ 186446.989473684 h 665"/>
                  <a:gd name="GluePoint42X" fmla="*/ 0 w 1089"/>
                  <a:gd name="GluePoint42Y" fmla="*/ 184705.978947368 h 665"/>
                  <a:gd name="GluePoint43X" fmla="*/ 0.600550964187328 w 1089"/>
                  <a:gd name="GluePoint43Y" fmla="*/ 167224.547368421 h 665"/>
                  <a:gd name="GluePoint44X" fmla="*/ 0.600550964187328 w 1089"/>
                  <a:gd name="GluePoint44Y" fmla="*/ 154802.421052632 h 665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textAreaLeft" t="textAreaTop" r="textAreaRight" b="textAreaBottom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672" name="文本框 1"/>
          <p:cNvSpPr/>
          <p:nvPr/>
        </p:nvSpPr>
        <p:spPr>
          <a:xfrm>
            <a:off x="2351520" y="1116360"/>
            <a:ext cx="7484400" cy="13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30000"/>
              </a:lnSpc>
              <a:tabLst>
                <a:tab algn="l" pos="0"/>
              </a:tabLst>
            </a:pPr>
            <a:r>
              <a:rPr b="1" lang="zh-CN" sz="3200" spc="130" strike="noStrike" u="none">
                <a:solidFill>
                  <a:schemeClr val="lt1"/>
                </a:solidFill>
                <a:effectLst/>
                <a:uFillTx/>
                <a:latin typeface="微软雅黑"/>
                <a:ea typeface="微软雅黑"/>
              </a:rPr>
              <a:t>谢谢各位老师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30000"/>
              </a:lnSpc>
              <a:tabLst>
                <a:tab algn="l" pos="0"/>
              </a:tabLst>
            </a:pPr>
            <a:r>
              <a:rPr b="1" lang="zh-CN" sz="3200" spc="130" strike="noStrike" u="none">
                <a:solidFill>
                  <a:schemeClr val="lt1"/>
                </a:solidFill>
                <a:effectLst/>
                <a:uFillTx/>
                <a:latin typeface="微软雅黑"/>
                <a:ea typeface="微软雅黑"/>
              </a:rPr>
              <a:t>敬请批评指正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文本占位符 4"/>
          <p:cNvSpPr/>
          <p:nvPr/>
        </p:nvSpPr>
        <p:spPr>
          <a:xfrm>
            <a:off x="4511880" y="2574720"/>
            <a:ext cx="317088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Arial"/>
                <a:ea typeface="微软雅黑"/>
              </a:rPr>
              <a:t>Thanks for your listening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4" name="矩形: 圆角 1"/>
          <p:cNvSpPr/>
          <p:nvPr/>
        </p:nvSpPr>
        <p:spPr>
          <a:xfrm>
            <a:off x="1527480" y="5792760"/>
            <a:ext cx="2072880" cy="34848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答辩人：郑仕博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5" name="矩形: 圆角 6"/>
          <p:cNvSpPr/>
          <p:nvPr/>
        </p:nvSpPr>
        <p:spPr>
          <a:xfrm>
            <a:off x="4943160" y="5792760"/>
            <a:ext cx="2301120" cy="34848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指导老师：赵启军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6" name="矩形: 圆角 8"/>
          <p:cNvSpPr/>
          <p:nvPr/>
        </p:nvSpPr>
        <p:spPr>
          <a:xfrm>
            <a:off x="8587440" y="5775840"/>
            <a:ext cx="2181240" cy="351720"/>
          </a:xfrm>
          <a:prstGeom prst="roundRect">
            <a:avLst>
              <a:gd name="adj" fmla="val 5000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时间：</a:t>
            </a:r>
            <a:fld id="{50EE3380-378D-4C78-88DA-3AC18F0BCB24}" type="datetime5"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微软雅黑"/>
              </a:rPr>
              <a:t>2025.04.12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77" name="直接连接符 1"/>
          <p:cNvCxnSpPr/>
          <p:nvPr/>
        </p:nvCxnSpPr>
        <p:spPr>
          <a:xfrm>
            <a:off x="5198760" y="2523600"/>
            <a:ext cx="1714320" cy="432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678" name="任意多边形: 形状 5"/>
          <p:cNvSpPr/>
          <p:nvPr/>
        </p:nvSpPr>
        <p:spPr>
          <a:xfrm>
            <a:off x="0" y="2329200"/>
            <a:ext cx="12187800" cy="1805040"/>
          </a:xfrm>
          <a:custGeom>
            <a:avLst/>
            <a:gdLst>
              <a:gd name="textAreaLeft" fmla="*/ 0 w 12187800"/>
              <a:gd name="textAreaRight" fmla="*/ 12192120 w 12187800"/>
              <a:gd name="textAreaTop" fmla="*/ 0 h 1805040"/>
              <a:gd name="textAreaBottom" fmla="*/ 1809360 h 1805040"/>
              <a:gd name="GluePoint1X" fmla="*/ 0 w 5026"/>
              <a:gd name="GluePoint1Y" fmla="*/ 0 h 33867"/>
              <a:gd name="GluePoint2X" fmla="*/ 0 w 5026"/>
              <a:gd name="GluePoint2Y" fmla="*/ 0 h 33867"/>
              <a:gd name="GluePoint3X" fmla="*/ 0 w 5026"/>
              <a:gd name="GluePoint3Y" fmla="*/ 0 h 33867"/>
              <a:gd name="GluePoint4X" fmla="*/ 0 w 5026"/>
              <a:gd name="GluePoint4Y" fmla="*/ 0 h 33867"/>
              <a:gd name="GluePoint5X" fmla="*/ 0 w 5026"/>
              <a:gd name="GluePoint5Y" fmla="*/ 0 h 33867"/>
              <a:gd name="GluePoint6X" fmla="*/ 0 w 5026"/>
              <a:gd name="GluePoint6Y" fmla="*/ 0 h 33867"/>
              <a:gd name="GluePoint7X" fmla="*/ 0 w 5026"/>
              <a:gd name="GluePoint7Y" fmla="*/ 0 h 33867"/>
              <a:gd name="GluePoint8X" fmla="*/ 0 w 5026"/>
              <a:gd name="GluePoint8Y" fmla="*/ 0 h 33867"/>
              <a:gd name="GluePoint9X" fmla="*/ 0 w 5026"/>
              <a:gd name="GluePoint9Y" fmla="*/ 0 h 33867"/>
              <a:gd name="GluePoint10X" fmla="*/ 0 w 5026"/>
              <a:gd name="GluePoint10Y" fmla="*/ 0 h 33867"/>
              <a:gd name="GluePoint11X" fmla="*/ 0 w 5026"/>
              <a:gd name="GluePoint11Y" fmla="*/ 0 h 338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</a:cxnLst>
            <a:rect l="textAreaLeft" t="textAreaTop" r="textAreaRight" b="textAreaBottom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79" name="任意多边形: 形状 6"/>
          <p:cNvSpPr/>
          <p:nvPr/>
        </p:nvSpPr>
        <p:spPr>
          <a:xfrm>
            <a:off x="450360" y="2315520"/>
            <a:ext cx="11338200" cy="1687320"/>
          </a:xfrm>
          <a:custGeom>
            <a:avLst/>
            <a:gdLst>
              <a:gd name="textAreaLeft" fmla="*/ 0 w 11338200"/>
              <a:gd name="textAreaRight" fmla="*/ 11342520 w 11338200"/>
              <a:gd name="textAreaTop" fmla="*/ 0 h 1687320"/>
              <a:gd name="textAreaBottom" fmla="*/ 1691640 h 1687320"/>
              <a:gd name="GluePoint1X" fmla="*/ 0 w 4699"/>
              <a:gd name="GluePoint1Y" fmla="*/ 0 h 31507"/>
              <a:gd name="GluePoint2X" fmla="*/ 0 w 4699"/>
              <a:gd name="GluePoint2Y" fmla="*/ 0 h 31507"/>
              <a:gd name="GluePoint3X" fmla="*/ 0 w 4699"/>
              <a:gd name="GluePoint3Y" fmla="*/ 0 h 31507"/>
              <a:gd name="GluePoint4X" fmla="*/ 0 w 4699"/>
              <a:gd name="GluePoint4Y" fmla="*/ 0 h 31507"/>
              <a:gd name="GluePoint5X" fmla="*/ 0 w 4699"/>
              <a:gd name="GluePoint5Y" fmla="*/ 0 h 31507"/>
              <a:gd name="GluePoint6X" fmla="*/ 0 w 4699"/>
              <a:gd name="GluePoint6Y" fmla="*/ 0 h 31507"/>
              <a:gd name="GluePoint7X" fmla="*/ 0 w 4699"/>
              <a:gd name="GluePoint7Y" fmla="*/ 0 h 3150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4709520" cy="5565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备用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1" name="文本框 5"/>
          <p:cNvSpPr/>
          <p:nvPr/>
        </p:nvSpPr>
        <p:spPr>
          <a:xfrm>
            <a:off x="2241360" y="2201400"/>
            <a:ext cx="233856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82" name="文本框 6"/>
          <p:cNvSpPr/>
          <p:nvPr/>
        </p:nvSpPr>
        <p:spPr>
          <a:xfrm>
            <a:off x="1760400" y="2544840"/>
            <a:ext cx="3300840" cy="4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83" name=""/>
          <p:cNvSpPr/>
          <p:nvPr/>
        </p:nvSpPr>
        <p:spPr>
          <a:xfrm>
            <a:off x="2520000" y="1620000"/>
            <a:ext cx="8096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84" name=""/>
          <p:cNvSpPr/>
          <p:nvPr/>
        </p:nvSpPr>
        <p:spPr>
          <a:xfrm>
            <a:off x="2520000" y="3960000"/>
            <a:ext cx="79167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85" name=""/>
          <p:cNvGrpSpPr/>
          <p:nvPr/>
        </p:nvGrpSpPr>
        <p:grpSpPr>
          <a:xfrm>
            <a:off x="360000" y="1260000"/>
            <a:ext cx="11829960" cy="5209920"/>
            <a:chOff x="360000" y="1260000"/>
            <a:chExt cx="11829960" cy="5209920"/>
          </a:xfrm>
        </p:grpSpPr>
        <p:pic>
          <p:nvPicPr>
            <p:cNvPr id="686" name="" descr=""/>
            <p:cNvPicPr/>
            <p:nvPr/>
          </p:nvPicPr>
          <p:blipFill>
            <a:blip r:embed="rId1"/>
            <a:stretch/>
          </p:blipFill>
          <p:spPr>
            <a:xfrm>
              <a:off x="360000" y="1260000"/>
              <a:ext cx="11829960" cy="4914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87" name=""/>
            <p:cNvSpPr/>
            <p:nvPr/>
          </p:nvSpPr>
          <p:spPr>
            <a:xfrm>
              <a:off x="556560" y="6179040"/>
              <a:ext cx="11235240" cy="2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zh-CN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截自论文 “</a:t>
              </a:r>
              <a:r>
                <a:rPr b="0" lang="en-US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ANYTEXT: MULTILINGUAL VISUAL TEXT GENERATION AND EDITING</a:t>
              </a:r>
              <a:r>
                <a:rPr b="0" lang="en-US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”</a:t>
              </a:r>
              <a:endPara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4709520" cy="5565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备用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文本框 30"/>
          <p:cNvSpPr/>
          <p:nvPr/>
        </p:nvSpPr>
        <p:spPr>
          <a:xfrm>
            <a:off x="2241360" y="2201400"/>
            <a:ext cx="233856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0" name="文本框 31"/>
          <p:cNvSpPr/>
          <p:nvPr/>
        </p:nvSpPr>
        <p:spPr>
          <a:xfrm>
            <a:off x="1760400" y="2544840"/>
            <a:ext cx="3300840" cy="4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1" name=""/>
          <p:cNvSpPr/>
          <p:nvPr/>
        </p:nvSpPr>
        <p:spPr>
          <a:xfrm>
            <a:off x="2520000" y="1620000"/>
            <a:ext cx="8096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2" name=""/>
          <p:cNvSpPr/>
          <p:nvPr/>
        </p:nvSpPr>
        <p:spPr>
          <a:xfrm>
            <a:off x="2520000" y="3960000"/>
            <a:ext cx="79167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3" name=""/>
          <p:cNvSpPr/>
          <p:nvPr/>
        </p:nvSpPr>
        <p:spPr>
          <a:xfrm>
            <a:off x="3960000" y="6300000"/>
            <a:ext cx="383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4" name=""/>
          <p:cNvSpPr/>
          <p:nvPr/>
        </p:nvSpPr>
        <p:spPr>
          <a:xfrm>
            <a:off x="1440000" y="1620000"/>
            <a:ext cx="10079280" cy="13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  FID </a:t>
            </a:r>
            <a:r>
              <a:rPr b="0" lang="zh-CN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的核心思想是利用预训练的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Inception </a:t>
            </a:r>
            <a:r>
              <a:rPr b="0" lang="zh-CN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网络来提取真实图像和生成图像的特征，然后比较这两组特征在特征空间中的统计距离。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  公式为：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FID=||μr−μg||²+Tr(Σr+Σg−2∗sqrtm(Σr@Σg))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1440000" y="3780000"/>
            <a:ext cx="1007928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  编辑距离指一个字符串修改成另一个字符串所需要的最少操作，操作包括删除、添加和修改一个字符串。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4709520" cy="5565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备用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7" name="文本框 26"/>
          <p:cNvSpPr/>
          <p:nvPr/>
        </p:nvSpPr>
        <p:spPr>
          <a:xfrm>
            <a:off x="2241360" y="2201400"/>
            <a:ext cx="233856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8" name="文本框 28"/>
          <p:cNvSpPr/>
          <p:nvPr/>
        </p:nvSpPr>
        <p:spPr>
          <a:xfrm>
            <a:off x="1760400" y="2544840"/>
            <a:ext cx="3300840" cy="4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99" name=""/>
          <p:cNvSpPr/>
          <p:nvPr/>
        </p:nvSpPr>
        <p:spPr>
          <a:xfrm>
            <a:off x="2520000" y="1620000"/>
            <a:ext cx="8096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700" name=""/>
          <p:cNvSpPr/>
          <p:nvPr/>
        </p:nvSpPr>
        <p:spPr>
          <a:xfrm>
            <a:off x="2520000" y="3960000"/>
            <a:ext cx="79167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60000" y="1620000"/>
            <a:ext cx="8096040" cy="4553640"/>
          </a:xfrm>
          <a:prstGeom prst="rect">
            <a:avLst/>
          </a:prstGeom>
          <a:ln w="0">
            <a:noFill/>
          </a:ln>
        </p:spPr>
      </p:pic>
      <p:sp>
        <p:nvSpPr>
          <p:cNvPr id="702" name=""/>
          <p:cNvSpPr/>
          <p:nvPr/>
        </p:nvSpPr>
        <p:spPr>
          <a:xfrm>
            <a:off x="3960000" y="6300000"/>
            <a:ext cx="38361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百度网盘链接：</a:t>
            </a:r>
            <a:r>
              <a:rPr b="0" lang="zh-CN" sz="1800" strike="noStrike" u="none">
                <a:solidFill>
                  <a:srgbClr val="4472c4"/>
                </a:solidFill>
                <a:effectLst/>
                <a:uFillTx/>
                <a:latin typeface="Arial"/>
                <a:ea typeface="微软雅黑"/>
                <a:hlinkClick r:id="rId4"/>
              </a:rPr>
              <a:t>计算机设计大赛作品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图片占位符 11" descr=""/>
          <p:cNvPicPr/>
          <p:nvPr/>
        </p:nvPicPr>
        <p:blipFill>
          <a:blip r:embed="rId1"/>
          <a:srcRect l="0" t="224" r="0" b="224"/>
          <a:stretch/>
        </p:blipFill>
        <p:spPr>
          <a:xfrm>
            <a:off x="0" y="1130400"/>
            <a:ext cx="12191760" cy="240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3" name="文本框 22"/>
          <p:cNvSpPr/>
          <p:nvPr/>
        </p:nvSpPr>
        <p:spPr>
          <a:xfrm>
            <a:off x="1800000" y="4391280"/>
            <a:ext cx="233208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1" lang="zh-CN" sz="20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项目创意来源</a:t>
            </a:r>
            <a:endParaRPr b="1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矩形 2"/>
          <p:cNvSpPr/>
          <p:nvPr/>
        </p:nvSpPr>
        <p:spPr>
          <a:xfrm>
            <a:off x="660240" y="1130400"/>
            <a:ext cx="10858320" cy="240228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25" name="文本框 23"/>
          <p:cNvSpPr/>
          <p:nvPr/>
        </p:nvSpPr>
        <p:spPr>
          <a:xfrm>
            <a:off x="3181320" y="1881720"/>
            <a:ext cx="5932440" cy="8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3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矩形 9"/>
          <p:cNvSpPr/>
          <p:nvPr/>
        </p:nvSpPr>
        <p:spPr>
          <a:xfrm rot="2685600">
            <a:off x="2576160" y="3166560"/>
            <a:ext cx="714240" cy="714240"/>
          </a:xfrm>
          <a:prstGeom prst="rect">
            <a:avLst/>
          </a:prstGeom>
          <a:solidFill>
            <a:srgbClr val="b92917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27" name="矩形 10"/>
          <p:cNvSpPr/>
          <p:nvPr/>
        </p:nvSpPr>
        <p:spPr>
          <a:xfrm rot="2685600">
            <a:off x="2468520" y="3058920"/>
            <a:ext cx="929520" cy="92952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28" name="矩形 12"/>
          <p:cNvSpPr/>
          <p:nvPr/>
        </p:nvSpPr>
        <p:spPr>
          <a:xfrm rot="2685600">
            <a:off x="5738400" y="3166560"/>
            <a:ext cx="714240" cy="714240"/>
          </a:xfrm>
          <a:prstGeom prst="rect">
            <a:avLst/>
          </a:prstGeom>
          <a:solidFill>
            <a:srgbClr val="b92917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29" name="矩形 13"/>
          <p:cNvSpPr/>
          <p:nvPr/>
        </p:nvSpPr>
        <p:spPr>
          <a:xfrm rot="2685600">
            <a:off x="5631120" y="3058920"/>
            <a:ext cx="929520" cy="92952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30" name="矩形 15"/>
          <p:cNvSpPr/>
          <p:nvPr/>
        </p:nvSpPr>
        <p:spPr>
          <a:xfrm rot="2685600">
            <a:off x="8901000" y="3166560"/>
            <a:ext cx="714240" cy="714240"/>
          </a:xfrm>
          <a:prstGeom prst="rect">
            <a:avLst/>
          </a:prstGeom>
          <a:solidFill>
            <a:srgbClr val="b92917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31" name="矩形 16"/>
          <p:cNvSpPr/>
          <p:nvPr/>
        </p:nvSpPr>
        <p:spPr>
          <a:xfrm rot="2685600">
            <a:off x="8793360" y="3058920"/>
            <a:ext cx="929520" cy="92952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32" name="文本框 24"/>
          <p:cNvSpPr/>
          <p:nvPr/>
        </p:nvSpPr>
        <p:spPr>
          <a:xfrm>
            <a:off x="2610720" y="3231720"/>
            <a:ext cx="806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Arial"/>
                <a:ea typeface="微软雅黑"/>
              </a:rPr>
              <a:t>01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文本框 25"/>
          <p:cNvSpPr/>
          <p:nvPr/>
        </p:nvSpPr>
        <p:spPr>
          <a:xfrm>
            <a:off x="5784120" y="3228480"/>
            <a:ext cx="806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Arial"/>
                <a:ea typeface="微软雅黑"/>
              </a:rPr>
              <a:t>02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文本框 27"/>
          <p:cNvSpPr/>
          <p:nvPr/>
        </p:nvSpPr>
        <p:spPr>
          <a:xfrm>
            <a:off x="8959680" y="3228480"/>
            <a:ext cx="806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Arial"/>
                <a:ea typeface="微软雅黑"/>
              </a:rPr>
              <a:t>03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文本框 32"/>
          <p:cNvSpPr/>
          <p:nvPr/>
        </p:nvSpPr>
        <p:spPr>
          <a:xfrm>
            <a:off x="5105520" y="4391280"/>
            <a:ext cx="233208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1" lang="zh-CN" sz="20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项目内容</a:t>
            </a:r>
            <a:endParaRPr b="1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文本框 35"/>
          <p:cNvSpPr/>
          <p:nvPr/>
        </p:nvSpPr>
        <p:spPr>
          <a:xfrm>
            <a:off x="8100000" y="4365360"/>
            <a:ext cx="26002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1" lang="zh-CN" sz="20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项目展示与测试</a:t>
            </a:r>
            <a:endParaRPr b="1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文本框 36"/>
          <p:cNvSpPr/>
          <p:nvPr/>
        </p:nvSpPr>
        <p:spPr>
          <a:xfrm>
            <a:off x="5110560" y="1420200"/>
            <a:ext cx="19706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目录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文本框 9"/>
          <p:cNvSpPr/>
          <p:nvPr/>
        </p:nvSpPr>
        <p:spPr>
          <a:xfrm>
            <a:off x="429840" y="340560"/>
            <a:ext cx="59580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Impact"/>
                <a:ea typeface="微软雅黑"/>
              </a:rPr>
              <a:t>1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文本框 10"/>
          <p:cNvSpPr/>
          <p:nvPr/>
        </p:nvSpPr>
        <p:spPr>
          <a:xfrm>
            <a:off x="5238360" y="2087640"/>
            <a:ext cx="1635480" cy="18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1500" strike="noStrike" u="none">
                <a:solidFill>
                  <a:schemeClr val="accent5">
                    <a:alpha val="34000"/>
                  </a:schemeClr>
                </a:solidFill>
                <a:effectLst/>
                <a:uFillTx/>
                <a:latin typeface="Impact"/>
                <a:ea typeface="微软雅黑"/>
              </a:rPr>
              <a:t>01</a:t>
            </a:r>
            <a:endParaRPr b="0" lang="en-US" sz="1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文本框 11"/>
          <p:cNvSpPr/>
          <p:nvPr/>
        </p:nvSpPr>
        <p:spPr>
          <a:xfrm>
            <a:off x="5371560" y="2650680"/>
            <a:ext cx="138636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PART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ONE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文本框 12"/>
          <p:cNvSpPr/>
          <p:nvPr/>
        </p:nvSpPr>
        <p:spPr>
          <a:xfrm>
            <a:off x="4701960" y="3909600"/>
            <a:ext cx="2674080" cy="5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项目创意来源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2" name="图形 17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7696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图形 1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29148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项目创意来源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矩形: 圆角 9"/>
          <p:cNvSpPr/>
          <p:nvPr/>
        </p:nvSpPr>
        <p:spPr>
          <a:xfrm>
            <a:off x="1396080" y="1832760"/>
            <a:ext cx="9567000" cy="43984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rgbClr val="b92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46" name="矩形: 圆角 10"/>
          <p:cNvSpPr/>
          <p:nvPr/>
        </p:nvSpPr>
        <p:spPr>
          <a:xfrm>
            <a:off x="1310400" y="1748160"/>
            <a:ext cx="9567000" cy="43984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rgbClr val="b92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47" name="矩形: 圆角 11"/>
          <p:cNvSpPr/>
          <p:nvPr/>
        </p:nvSpPr>
        <p:spPr>
          <a:xfrm>
            <a:off x="1224720" y="1663560"/>
            <a:ext cx="9567000" cy="43984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rgbClr val="b92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48" name="图形 1"/>
          <p:cNvSpPr/>
          <p:nvPr/>
        </p:nvSpPr>
        <p:spPr>
          <a:xfrm>
            <a:off x="1310400" y="1244520"/>
            <a:ext cx="834120" cy="834120"/>
          </a:xfrm>
          <a:custGeom>
            <a:avLst/>
            <a:gdLst>
              <a:gd name="textAreaLeft" fmla="*/ 0 w 834120"/>
              <a:gd name="textAreaRight" fmla="*/ 838440 w 834120"/>
              <a:gd name="textAreaTop" fmla="*/ 0 h 834120"/>
              <a:gd name="textAreaBottom" fmla="*/ 838440 h 834120"/>
              <a:gd name="GluePoint1X" fmla="*/ 0 w 2329"/>
              <a:gd name="GluePoint1Y" fmla="*/ 0 h 2329"/>
              <a:gd name="GluePoint2X" fmla="*/ 2263.25976814083 w 2329"/>
              <a:gd name="GluePoint2Y" fmla="*/ 0 h 2329"/>
              <a:gd name="GluePoint3X" fmla="*/ 2263.25976814083 w 2329"/>
              <a:gd name="GluePoint3Y" fmla="*/ 2263.25976814083 h 2329"/>
              <a:gd name="GluePoint4X" fmla="*/ 0 w 2329"/>
              <a:gd name="GluePoint4Y" fmla="*/ 2263.25976814083 h 2329"/>
              <a:gd name="GluePoint5X" fmla="*/ 0 w 2329"/>
              <a:gd name="GluePoint5Y" fmla="*/ 1255.04422498927 h 2329"/>
              <a:gd name="GluePoint6X" fmla="*/ 2236.3872906827 w 2329"/>
              <a:gd name="GluePoint6Y" fmla="*/ 1255.04422498927 h 2329"/>
              <a:gd name="GluePoint7X" fmla="*/ 2236.3872906827 w 2329"/>
              <a:gd name="GluePoint7Y" fmla="*/ 1026.13052812366 h 2329"/>
              <a:gd name="GluePoint8X" fmla="*/ 0 w 2329"/>
              <a:gd name="GluePoint8Y" fmla="*/ 1026.13052812366 h 232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</a:cxnLst>
            <a:rect l="textAreaLeft" t="textAreaTop" r="textAreaRight" b="textAreaBottom"/>
            <a:pathLst>
              <a:path w="838328" h="838328">
                <a:moveTo>
                  <a:pt x="0" y="0"/>
                </a:moveTo>
                <a:lnTo>
                  <a:pt x="838328" y="0"/>
                </a:lnTo>
                <a:lnTo>
                  <a:pt x="838328" y="838328"/>
                </a:lnTo>
                <a:lnTo>
                  <a:pt x="0" y="838328"/>
                </a:lnTo>
                <a:lnTo>
                  <a:pt x="0" y="466789"/>
                </a:lnTo>
                <a:lnTo>
                  <a:pt x="828803" y="466789"/>
                </a:lnTo>
                <a:lnTo>
                  <a:pt x="828803" y="382242"/>
                </a:lnTo>
                <a:lnTo>
                  <a:pt x="0" y="382242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49" name="文本框 2"/>
          <p:cNvSpPr/>
          <p:nvPr/>
        </p:nvSpPr>
        <p:spPr>
          <a:xfrm>
            <a:off x="1571760" y="2457000"/>
            <a:ext cx="8872920" cy="15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3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  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本作品的核心创意来源于当前市场上文创产品同质化严重，难以满足游客 日益增长的个性化需求的痛点。习近平总书记关于推动文化和旅游融合发展， 将文化旅游业培育成为支柱产业的指示，以及《如果国宝会说话》等成功案例， 激发了通过创新方式“激活”文化遗产，赋能个体创造独特文创作品的想法。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50" name=""/>
          <p:cNvGrpSpPr/>
          <p:nvPr/>
        </p:nvGrpSpPr>
        <p:grpSpPr>
          <a:xfrm>
            <a:off x="7380000" y="4135320"/>
            <a:ext cx="2156040" cy="2527920"/>
            <a:chOff x="7380000" y="4135320"/>
            <a:chExt cx="2156040" cy="2527920"/>
          </a:xfrm>
        </p:grpSpPr>
        <p:grpSp>
          <p:nvGrpSpPr>
            <p:cNvPr id="551" name=""/>
            <p:cNvGrpSpPr/>
            <p:nvPr/>
          </p:nvGrpSpPr>
          <p:grpSpPr>
            <a:xfrm>
              <a:off x="7380000" y="4135320"/>
              <a:ext cx="2156040" cy="1989360"/>
              <a:chOff x="7380000" y="4135320"/>
              <a:chExt cx="2156040" cy="1989360"/>
            </a:xfrm>
          </p:grpSpPr>
          <p:pic>
            <p:nvPicPr>
              <p:cNvPr id="552" name="" descr=""/>
              <p:cNvPicPr/>
              <p:nvPr/>
            </p:nvPicPr>
            <p:blipFill>
              <a:blip r:embed="rId3"/>
              <a:srcRect l="21970" t="17171" r="23010" b="12012"/>
              <a:stretch/>
            </p:blipFill>
            <p:spPr>
              <a:xfrm>
                <a:off x="7380000" y="4135320"/>
                <a:ext cx="2156040" cy="198936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sp>
          <p:nvSpPr>
            <p:cNvPr id="553" name=""/>
            <p:cNvSpPr/>
            <p:nvPr/>
          </p:nvSpPr>
          <p:spPr>
            <a:xfrm>
              <a:off x="7380000" y="6295320"/>
              <a:ext cx="2156040" cy="36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青铜神鸟鼠标垫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4" name=""/>
          <p:cNvGrpSpPr/>
          <p:nvPr/>
        </p:nvGrpSpPr>
        <p:grpSpPr>
          <a:xfrm>
            <a:off x="2520720" y="4140000"/>
            <a:ext cx="1976040" cy="2463120"/>
            <a:chOff x="2520720" y="4140000"/>
            <a:chExt cx="1976040" cy="2463120"/>
          </a:xfrm>
        </p:grpSpPr>
        <p:pic>
          <p:nvPicPr>
            <p:cNvPr id="555" name="" descr=""/>
            <p:cNvPicPr/>
            <p:nvPr/>
          </p:nvPicPr>
          <p:blipFill>
            <a:blip r:embed="rId4"/>
            <a:stretch/>
          </p:blipFill>
          <p:spPr>
            <a:xfrm>
              <a:off x="2520720" y="4140000"/>
              <a:ext cx="1976040" cy="19760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56" name=""/>
            <p:cNvSpPr/>
            <p:nvPr/>
          </p:nvSpPr>
          <p:spPr>
            <a:xfrm>
              <a:off x="2520720" y="6235200"/>
              <a:ext cx="1976040" cy="36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zh-CN" sz="18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青铜立人像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7" name=""/>
          <p:cNvSpPr/>
          <p:nvPr/>
        </p:nvSpPr>
        <p:spPr>
          <a:xfrm>
            <a:off x="2340000" y="4860000"/>
            <a:ext cx="356040" cy="1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文本框 21"/>
          <p:cNvSpPr/>
          <p:nvPr/>
        </p:nvSpPr>
        <p:spPr>
          <a:xfrm>
            <a:off x="429840" y="340560"/>
            <a:ext cx="59580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Impact"/>
                <a:ea typeface="微软雅黑"/>
              </a:rPr>
              <a:t>2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文本框 29"/>
          <p:cNvSpPr/>
          <p:nvPr/>
        </p:nvSpPr>
        <p:spPr>
          <a:xfrm>
            <a:off x="4936680" y="3909600"/>
            <a:ext cx="23140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项目内容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文本框 33"/>
          <p:cNvSpPr/>
          <p:nvPr/>
        </p:nvSpPr>
        <p:spPr>
          <a:xfrm>
            <a:off x="5151240" y="2087640"/>
            <a:ext cx="2085840" cy="18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1500" strike="noStrike" u="none">
                <a:solidFill>
                  <a:schemeClr val="accent5">
                    <a:alpha val="34000"/>
                  </a:schemeClr>
                </a:solidFill>
                <a:effectLst/>
                <a:uFillTx/>
                <a:latin typeface="Impact"/>
                <a:ea typeface="微软雅黑"/>
              </a:rPr>
              <a:t>02</a:t>
            </a:r>
            <a:endParaRPr b="0" lang="en-US" sz="1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文本框 34"/>
          <p:cNvSpPr/>
          <p:nvPr/>
        </p:nvSpPr>
        <p:spPr>
          <a:xfrm>
            <a:off x="5400720" y="2650680"/>
            <a:ext cx="138636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PART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TWO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2" name="图形 10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7696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3" name="图形 1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29148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4" name="文本框 8"/>
          <p:cNvSpPr/>
          <p:nvPr/>
        </p:nvSpPr>
        <p:spPr>
          <a:xfrm>
            <a:off x="5067720" y="4512600"/>
            <a:ext cx="19576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系统算法实现流程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66" name="组合 1"/>
          <p:cNvGrpSpPr/>
          <p:nvPr/>
        </p:nvGrpSpPr>
        <p:grpSpPr>
          <a:xfrm>
            <a:off x="384480" y="1306800"/>
            <a:ext cx="4655160" cy="3913200"/>
            <a:chOff x="384480" y="1306800"/>
            <a:chExt cx="4655160" cy="3913200"/>
          </a:xfrm>
        </p:grpSpPr>
        <p:sp>
          <p:nvSpPr>
            <p:cNvPr id="567" name="文本框 104"/>
            <p:cNvSpPr/>
            <p:nvPr/>
          </p:nvSpPr>
          <p:spPr>
            <a:xfrm>
              <a:off x="395280" y="1306800"/>
              <a:ext cx="39812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zh-CN" sz="2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模型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68" name="组合 105"/>
            <p:cNvGrpSpPr/>
            <p:nvPr/>
          </p:nvGrpSpPr>
          <p:grpSpPr>
            <a:xfrm>
              <a:off x="493560" y="1646280"/>
              <a:ext cx="2444400" cy="7200"/>
              <a:chOff x="493560" y="1646280"/>
              <a:chExt cx="2444400" cy="7200"/>
            </a:xfrm>
          </p:grpSpPr>
          <p:cxnSp>
            <p:nvCxnSpPr>
              <p:cNvPr id="569" name="直接连接符 106"/>
              <p:cNvCxnSpPr/>
              <p:nvPr/>
            </p:nvCxnSpPr>
            <p:spPr>
              <a:xfrm flipH="1">
                <a:off x="1509840" y="1646280"/>
                <a:ext cx="1428480" cy="3240"/>
              </a:xfrm>
              <a:prstGeom prst="straightConnector1">
                <a:avLst/>
              </a:prstGeom>
              <a:ln w="0">
                <a:solidFill>
                  <a:srgbClr val="b92917"/>
                </a:solidFill>
              </a:ln>
            </p:spPr>
          </p:cxnSp>
          <p:cxnSp>
            <p:nvCxnSpPr>
              <p:cNvPr id="570" name="直接连接符 107"/>
              <p:cNvCxnSpPr/>
              <p:nvPr/>
            </p:nvCxnSpPr>
            <p:spPr>
              <a:xfrm flipH="1">
                <a:off x="493560" y="1650960"/>
                <a:ext cx="1021320" cy="2880"/>
              </a:xfrm>
              <a:prstGeom prst="straightConnector1">
                <a:avLst/>
              </a:prstGeom>
              <a:ln w="76200">
                <a:solidFill>
                  <a:srgbClr val="b92917"/>
                </a:solidFill>
                <a:round/>
              </a:ln>
            </p:spPr>
          </p:cxnSp>
        </p:grpSp>
        <p:sp>
          <p:nvSpPr>
            <p:cNvPr id="571" name="文本框 108"/>
            <p:cNvSpPr/>
            <p:nvPr/>
          </p:nvSpPr>
          <p:spPr>
            <a:xfrm>
              <a:off x="384480" y="1685160"/>
              <a:ext cx="4655160" cy="353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just" defTabSz="914400">
                <a:lnSpc>
                  <a:spcPct val="130000"/>
                </a:lnSpc>
              </a:pPr>
              <a:r>
                <a:rPr b="0" lang="en-US" sz="1600" spc="13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  </a:t>
              </a: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使用阿里云的</a:t>
              </a: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AnyText</a:t>
              </a: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模型，主要由三部分组成——</a:t>
              </a: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Auxiliary Latent Module, Text Embedding Module</a:t>
              </a: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和 </a:t>
              </a: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Text-control Diffusion Pipeline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（</a:t>
              </a: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sd1.5</a:t>
              </a: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扩散模型加上文字控制框架）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  本项目将会对框架和扩散模型部分分开进行训练。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2" name=""/>
          <p:cNvGrpSpPr/>
          <p:nvPr/>
        </p:nvGrpSpPr>
        <p:grpSpPr>
          <a:xfrm>
            <a:off x="5171400" y="1214280"/>
            <a:ext cx="6888240" cy="3531960"/>
            <a:chOff x="5171400" y="1214280"/>
            <a:chExt cx="6888240" cy="3531960"/>
          </a:xfrm>
        </p:grpSpPr>
        <p:pic>
          <p:nvPicPr>
            <p:cNvPr id="573" name="" descr=""/>
            <p:cNvPicPr/>
            <p:nvPr/>
          </p:nvPicPr>
          <p:blipFill>
            <a:blip r:embed="rId1"/>
            <a:stretch/>
          </p:blipFill>
          <p:spPr>
            <a:xfrm>
              <a:off x="5171400" y="1214280"/>
              <a:ext cx="6888240" cy="3236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74" name=""/>
            <p:cNvSpPr/>
            <p:nvPr/>
          </p:nvSpPr>
          <p:spPr>
            <a:xfrm>
              <a:off x="5285880" y="4454280"/>
              <a:ext cx="6541920" cy="29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zh-CN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截自论文 “</a:t>
              </a:r>
              <a:r>
                <a:rPr b="0" lang="en-US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ANYTEXT: MULTILINGUAL VISUAL TEXT GENERATION AND EDITING</a:t>
              </a:r>
              <a:r>
                <a:rPr b="0" lang="en-US" sz="13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微软雅黑"/>
                </a:rPr>
                <a:t>”</a:t>
              </a:r>
              <a:endPara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5" name="组合 15"/>
          <p:cNvGrpSpPr/>
          <p:nvPr/>
        </p:nvGrpSpPr>
        <p:grpSpPr>
          <a:xfrm>
            <a:off x="554400" y="4745880"/>
            <a:ext cx="6296400" cy="2269800"/>
            <a:chOff x="554400" y="4745880"/>
            <a:chExt cx="6296400" cy="2269800"/>
          </a:xfrm>
        </p:grpSpPr>
        <p:sp>
          <p:nvSpPr>
            <p:cNvPr id="576" name="文本框 7"/>
            <p:cNvSpPr/>
            <p:nvPr/>
          </p:nvSpPr>
          <p:spPr>
            <a:xfrm>
              <a:off x="568800" y="4745880"/>
              <a:ext cx="53856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zh-CN" sz="2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功能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77" name="组合 16"/>
            <p:cNvGrpSpPr/>
            <p:nvPr/>
          </p:nvGrpSpPr>
          <p:grpSpPr>
            <a:xfrm>
              <a:off x="702000" y="5138640"/>
              <a:ext cx="3302280" cy="9000"/>
              <a:chOff x="702000" y="5138640"/>
              <a:chExt cx="3302280" cy="9000"/>
            </a:xfrm>
          </p:grpSpPr>
          <p:cxnSp>
            <p:nvCxnSpPr>
              <p:cNvPr id="578" name="直接连接符 3"/>
              <p:cNvCxnSpPr/>
              <p:nvPr/>
            </p:nvCxnSpPr>
            <p:spPr>
              <a:xfrm flipH="1">
                <a:off x="2075760" y="5138640"/>
                <a:ext cx="1928880" cy="4320"/>
              </a:xfrm>
              <a:prstGeom prst="straightConnector1">
                <a:avLst/>
              </a:prstGeom>
              <a:ln w="0">
                <a:solidFill>
                  <a:srgbClr val="b92917"/>
                </a:solidFill>
              </a:ln>
            </p:spPr>
          </p:cxnSp>
          <p:cxnSp>
            <p:nvCxnSpPr>
              <p:cNvPr id="579" name="直接连接符 11"/>
              <p:cNvCxnSpPr/>
              <p:nvPr/>
            </p:nvCxnSpPr>
            <p:spPr>
              <a:xfrm flipH="1">
                <a:off x="702000" y="5143680"/>
                <a:ext cx="1378440" cy="4320"/>
              </a:xfrm>
              <a:prstGeom prst="straightConnector1">
                <a:avLst/>
              </a:prstGeom>
              <a:ln w="76200">
                <a:solidFill>
                  <a:srgbClr val="b92917"/>
                </a:solidFill>
                <a:round/>
              </a:ln>
            </p:spPr>
          </p:cxnSp>
        </p:grpSp>
        <p:sp>
          <p:nvSpPr>
            <p:cNvPr id="580" name="文本框 40"/>
            <p:cNvSpPr/>
            <p:nvPr/>
          </p:nvSpPr>
          <p:spPr>
            <a:xfrm>
              <a:off x="554400" y="5183640"/>
              <a:ext cx="6296400" cy="183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just" defTabSz="914400">
                <a:lnSpc>
                  <a:spcPct val="130000"/>
                </a:lnSpc>
              </a:pP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  文字生图：通过文字说明进行图片生成，可以指定文字生成的位置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r>
                <a:rPr b="0" lang="en-US" sz="1800" spc="13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  文字编辑功能：对图片进行文字添加、修改和去除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r>
                <a:rPr b="0" lang="zh-CN" sz="1800" spc="13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微软雅黑"/>
                </a:rPr>
                <a:t>特点：能够图文融合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just" defTabSz="914400">
                <a:lnSpc>
                  <a:spcPct val="130000"/>
                </a:lnSpc>
              </a:pP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8640000" y="4860000"/>
            <a:ext cx="1976400" cy="197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2" name=""/>
          <p:cNvSpPr/>
          <p:nvPr/>
        </p:nvSpPr>
        <p:spPr>
          <a:xfrm>
            <a:off x="10620000" y="4860000"/>
            <a:ext cx="356760" cy="20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微软雅黑"/>
              </a:rPr>
              <a:t>图文融合示例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211"/>
          <p:cNvSpPr/>
          <p:nvPr/>
        </p:nvSpPr>
        <p:spPr>
          <a:xfrm>
            <a:off x="574920" y="1516680"/>
            <a:ext cx="34682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20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文字控制框架训练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84" name="直接连接符 212"/>
          <p:cNvCxnSpPr/>
          <p:nvPr/>
        </p:nvCxnSpPr>
        <p:spPr>
          <a:xfrm flipH="1">
            <a:off x="1545840" y="2031480"/>
            <a:ext cx="113364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cxnSp>
        <p:nvCxnSpPr>
          <p:cNvPr id="585" name="直接连接符 213"/>
          <p:cNvCxnSpPr/>
          <p:nvPr/>
        </p:nvCxnSpPr>
        <p:spPr>
          <a:xfrm flipH="1">
            <a:off x="660600" y="2037960"/>
            <a:ext cx="889560" cy="4320"/>
          </a:xfrm>
          <a:prstGeom prst="straightConnector1">
            <a:avLst/>
          </a:prstGeom>
          <a:ln w="76200">
            <a:solidFill>
              <a:srgbClr val="b92917"/>
            </a:solidFill>
            <a:round/>
          </a:ln>
        </p:spPr>
      </p:cxnSp>
      <p:sp>
        <p:nvSpPr>
          <p:cNvPr id="586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3940560" cy="5259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改进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文本框 218"/>
          <p:cNvSpPr/>
          <p:nvPr/>
        </p:nvSpPr>
        <p:spPr>
          <a:xfrm>
            <a:off x="570240" y="3860280"/>
            <a:ext cx="346824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20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扩散模型训练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88" name="直接连接符 220"/>
          <p:cNvCxnSpPr/>
          <p:nvPr/>
        </p:nvCxnSpPr>
        <p:spPr>
          <a:xfrm flipH="1">
            <a:off x="1541160" y="4383360"/>
            <a:ext cx="1137600" cy="4320"/>
          </a:xfrm>
          <a:prstGeom prst="straightConnector1">
            <a:avLst/>
          </a:prstGeom>
          <a:ln w="0">
            <a:solidFill>
              <a:srgbClr val="b92917"/>
            </a:solidFill>
          </a:ln>
        </p:spPr>
      </p:cxnSp>
      <p:cxnSp>
        <p:nvCxnSpPr>
          <p:cNvPr id="589" name="直接连接符 221"/>
          <p:cNvCxnSpPr/>
          <p:nvPr/>
        </p:nvCxnSpPr>
        <p:spPr>
          <a:xfrm flipH="1">
            <a:off x="655920" y="4389840"/>
            <a:ext cx="889560" cy="4320"/>
          </a:xfrm>
          <a:prstGeom prst="straightConnector1">
            <a:avLst/>
          </a:prstGeom>
          <a:ln w="76200">
            <a:solidFill>
              <a:srgbClr val="b92917"/>
            </a:solidFill>
            <a:round/>
          </a:ln>
        </p:spPr>
      </p:cxnSp>
      <p:sp>
        <p:nvSpPr>
          <p:cNvPr id="590" name="文本框 469"/>
          <p:cNvSpPr/>
          <p:nvPr/>
        </p:nvSpPr>
        <p:spPr>
          <a:xfrm>
            <a:off x="565560" y="1911960"/>
            <a:ext cx="4807800" cy="22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30000"/>
              </a:lnSpc>
            </a:pPr>
            <a:r>
              <a:rPr b="0" lang="en-US" sz="16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  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对开源数据集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AnyWord-3M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进行筛选（根据水印，有效性，同时保证中文训练数据集远大于英文数据集），保留了约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400k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的数据量，并用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8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卡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V100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进行训练。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文本框 470"/>
          <p:cNvSpPr/>
          <p:nvPr/>
        </p:nvSpPr>
        <p:spPr>
          <a:xfrm>
            <a:off x="588600" y="4478760"/>
            <a:ext cx="6067800" cy="25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30000"/>
              </a:lnSpc>
            </a:pP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  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google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、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edge 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、百度等搜索引擎上用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python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爬取图片，经过筛选后，对保留的约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1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千张的图片进行去水印，调整分辨率为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512*512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，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用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wd14-convnextv2-v2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进行标注，进行简要修改后，从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hugging-face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上下载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Realistic_Vision_V4.0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最为起始权重，采取</a:t>
            </a:r>
            <a:r>
              <a:rPr b="0" lang="en-US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DreamBooth</a:t>
            </a:r>
            <a:r>
              <a:rPr b="0" lang="zh-CN" sz="1800" spc="13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的方式进行权重的微调。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3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7920000" y="1080000"/>
            <a:ext cx="3958920" cy="35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8100000" y="4766040"/>
            <a:ext cx="3418920" cy="178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4" name=""/>
          <p:cNvSpPr/>
          <p:nvPr/>
        </p:nvSpPr>
        <p:spPr>
          <a:xfrm>
            <a:off x="5940000" y="2520000"/>
            <a:ext cx="1438920" cy="35892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595" name=""/>
          <p:cNvSpPr/>
          <p:nvPr/>
        </p:nvSpPr>
        <p:spPr>
          <a:xfrm>
            <a:off x="6840000" y="5220000"/>
            <a:ext cx="898920" cy="35892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文本框 10"/>
          <p:cNvSpPr/>
          <p:nvPr/>
        </p:nvSpPr>
        <p:spPr>
          <a:xfrm>
            <a:off x="5151240" y="2087640"/>
            <a:ext cx="2085840" cy="18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1500" strike="noStrike" u="none">
                <a:solidFill>
                  <a:schemeClr val="accent5">
                    <a:alpha val="34000"/>
                  </a:schemeClr>
                </a:solidFill>
                <a:effectLst/>
                <a:uFillTx/>
                <a:latin typeface="Impact"/>
                <a:ea typeface="微软雅黑"/>
              </a:rPr>
              <a:t>03</a:t>
            </a:r>
            <a:endParaRPr b="0" lang="en-US" sz="1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文本框 11"/>
          <p:cNvSpPr/>
          <p:nvPr/>
        </p:nvSpPr>
        <p:spPr>
          <a:xfrm>
            <a:off x="5400720" y="2650680"/>
            <a:ext cx="138636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PART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微软雅黑"/>
              </a:rPr>
              <a:t>THREE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文本框 12"/>
          <p:cNvSpPr/>
          <p:nvPr/>
        </p:nvSpPr>
        <p:spPr>
          <a:xfrm>
            <a:off x="429840" y="340560"/>
            <a:ext cx="59580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Impact"/>
                <a:ea typeface="微软雅黑"/>
              </a:rPr>
              <a:t>3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文本框 13"/>
          <p:cNvSpPr/>
          <p:nvPr/>
        </p:nvSpPr>
        <p:spPr>
          <a:xfrm>
            <a:off x="4936680" y="3909600"/>
            <a:ext cx="231408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项目展示与测试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0" name="图形 17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7696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1" name="图形 1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291480" y="2041200"/>
            <a:ext cx="1709280" cy="170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文本框 8"/>
          <p:cNvSpPr/>
          <p:nvPr/>
        </p:nvSpPr>
        <p:spPr>
          <a:xfrm>
            <a:off x="5067720" y="4512600"/>
            <a:ext cx="19576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/>
          </p:nvPr>
        </p:nvSpPr>
        <p:spPr>
          <a:xfrm>
            <a:off x="1587240" y="340200"/>
            <a:ext cx="4709520" cy="5565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3200" strike="noStrike" u="non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项目展示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文本框 46"/>
          <p:cNvSpPr/>
          <p:nvPr/>
        </p:nvSpPr>
        <p:spPr>
          <a:xfrm>
            <a:off x="1760400" y="2544840"/>
            <a:ext cx="3300840" cy="40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3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05" name="文本框 50"/>
          <p:cNvSpPr/>
          <p:nvPr/>
        </p:nvSpPr>
        <p:spPr>
          <a:xfrm>
            <a:off x="7588080" y="2206800"/>
            <a:ext cx="233856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06" name="文本框 52"/>
          <p:cNvSpPr/>
          <p:nvPr/>
        </p:nvSpPr>
        <p:spPr>
          <a:xfrm>
            <a:off x="7107120" y="2552040"/>
            <a:ext cx="3300840" cy="35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3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  <a:ea typeface="微软雅黑"/>
            </a:endParaRPr>
          </a:p>
        </p:txBody>
      </p:sp>
      <p:sp>
        <p:nvSpPr>
          <p:cNvPr id="607" name="文本框 41"/>
          <p:cNvSpPr/>
          <p:nvPr/>
        </p:nvSpPr>
        <p:spPr>
          <a:xfrm>
            <a:off x="1080000" y="1080000"/>
            <a:ext cx="4198320" cy="930960"/>
          </a:xfrm>
          <a:prstGeom prst="rect">
            <a:avLst/>
          </a:prstGeom>
          <a:noFill/>
          <a:ln w="38100">
            <a:solidFill>
              <a:srgbClr val="5b69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zh-CN" sz="1800" strike="noStrike" u="none">
                <a:solidFill>
                  <a:srgbClr val="c00000"/>
                </a:solidFill>
                <a:effectLst/>
                <a:uFillTx/>
                <a:latin typeface="微软雅黑"/>
                <a:ea typeface="微软雅黑"/>
              </a:rPr>
              <a:t>文字到图片到生成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文本框 43"/>
          <p:cNvSpPr/>
          <p:nvPr/>
        </p:nvSpPr>
        <p:spPr>
          <a:xfrm>
            <a:off x="7318440" y="5365800"/>
            <a:ext cx="4198320" cy="930960"/>
          </a:xfrm>
          <a:prstGeom prst="rect">
            <a:avLst/>
          </a:prstGeom>
          <a:noFill/>
          <a:ln w="38100">
            <a:solidFill>
              <a:srgbClr val="5b69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zh-CN" sz="1800" strike="noStrike" u="none">
                <a:solidFill>
                  <a:srgbClr val="c00000"/>
                </a:solidFill>
                <a:effectLst/>
                <a:uFillTx/>
                <a:latin typeface="微软雅黑"/>
                <a:ea typeface="微软雅黑"/>
              </a:rPr>
              <a:t>图片文字编辑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900000" y="2075400"/>
            <a:ext cx="4859280" cy="462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7200000" y="1307160"/>
            <a:ext cx="4499280" cy="391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PLUS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 pitchFamily="0" charset="1"/>
        <a:ea typeface=""/>
        <a:cs typeface=""/>
      </a:majorFont>
      <a:minorFont>
        <a:latin typeface="Century Gothic" panose="020F03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 pitchFamily="0" charset="1"/>
        <a:ea typeface="微软雅黑" pitchFamily="0" charset="1"/>
        <a:cs typeface=""/>
      </a:majorFont>
      <a:minorFont>
        <a:latin typeface="Arial" pitchFamily="0" charset="1"/>
        <a:ea typeface="微软雅黑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6095</TotalTime>
  <Application>LibreOffice/25.2.2.2$MacOSX_AARCH64 LibreOffice_project/7370d4be9e3cf6031a51beef54ff3bda878e3fac</Application>
  <AppVersion>15.0000</AppVersion>
  <Words>4358</Words>
  <Paragraphs>688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2018-12-30T12:34:33Z</dcterms:created>
  <dc:creator>龙飞 刘</dc:creator>
  <dc:description/>
  <dc:language>zh-CN</dc:language>
  <cp:lastModifiedBy/>
  <cp:lastPrinted>2025-04-11T22:08:27Z</cp:lastPrinted>
  <dcterms:modified xsi:type="dcterms:W3CDTF">2025-04-12T14:15:54Z</dcterms:modified>
  <cp:revision>448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ActionId">
    <vt:lpwstr>1ece3977-31ea-4462-b86e-c82828c1a194</vt:lpwstr>
  </property>
  <property fmtid="{D5CDD505-2E9C-101B-9397-08002B2CF9AE}" pid="3" name="MSIP_Label_f42aa342-8706-4288-bd11-ebb85995028c_Application">
    <vt:lpwstr>Microsoft Azure Information Protection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Extended_MSFT_Method">
    <vt:lpwstr>Automatic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Owner">
    <vt:lpwstr>v-yunxl@microsoft.com</vt:lpwstr>
  </property>
  <property fmtid="{D5CDD505-2E9C-101B-9397-08002B2CF9AE}" pid="8" name="MSIP_Label_f42aa342-8706-4288-bd11-ebb85995028c_SetDate">
    <vt:lpwstr>2019-04-12T02:49:58.4174780Z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PresentationFormat">
    <vt:lpwstr>宽屏</vt:lpwstr>
  </property>
  <property fmtid="{D5CDD505-2E9C-101B-9397-08002B2CF9AE}" pid="11" name="Sensitivity">
    <vt:lpwstr>General</vt:lpwstr>
  </property>
  <property fmtid="{D5CDD505-2E9C-101B-9397-08002B2CF9AE}" pid="12" name="Slides">
    <vt:i4>60</vt:i4>
  </property>
</Properties>
</file>